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tmp" ContentType="image/p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5.xml" ContentType="application/vnd.openxmlformats-officedocument.presentationml.notesSlide+xml"/>
  <Override PartName="/ppt/ink/ink4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18.xml" ContentType="application/vnd.openxmlformats-officedocument.presentationml.notesSlide+xml"/>
  <Override PartName="/ppt/ink/ink7.xml" ContentType="application/inkml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9" r:id="rId2"/>
    <p:sldId id="440" r:id="rId3"/>
    <p:sldId id="455" r:id="rId4"/>
    <p:sldId id="437" r:id="rId5"/>
    <p:sldId id="456" r:id="rId6"/>
    <p:sldId id="439" r:id="rId7"/>
    <p:sldId id="457" r:id="rId8"/>
    <p:sldId id="454" r:id="rId9"/>
    <p:sldId id="458" r:id="rId10"/>
    <p:sldId id="438" r:id="rId11"/>
    <p:sldId id="459" r:id="rId12"/>
    <p:sldId id="436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35" r:id="rId23"/>
    <p:sldId id="442" r:id="rId24"/>
    <p:sldId id="443" r:id="rId25"/>
    <p:sldId id="444" r:id="rId26"/>
    <p:sldId id="445" r:id="rId27"/>
    <p:sldId id="446" r:id="rId28"/>
    <p:sldId id="448" r:id="rId29"/>
    <p:sldId id="449" r:id="rId30"/>
  </p:sldIdLst>
  <p:sldSz cx="9144000" cy="6858000" type="screen4x3"/>
  <p:notesSz cx="6858000" cy="9144000"/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9"/>
    <p:restoredTop sz="94753"/>
  </p:normalViewPr>
  <p:slideViewPr>
    <p:cSldViewPr snapToGrid="0" snapToObjects="1">
      <p:cViewPr varScale="1">
        <p:scale>
          <a:sx n="106" d="100"/>
          <a:sy n="106" d="100"/>
        </p:scale>
        <p:origin x="185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gs" Target="tags/tag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C6CC5-AC6D-4040-9B0D-8C256EF4F66D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26D36-DE89-F74B-9999-E21B6B5BC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71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7T15:10:50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6024 10022 328 0,'0'0'7'0,"0"0"4"16,0 0 2-16,3 13 3 16,2 2 2-16,3 7 0 15,3 10 1-15,7 8 1 16,1 9-6-16,4 9-4 0,2 7-1 16,4 3-3-16,-2-1-1 15,-3 1-1-15,-4-2-1 16,-4-8-1-16,-5-5 1 15,-6-9-1-15,-3-6 1 0,-2-11-3 16,-4-8 0-16,-6-14 0 16,-4-15 0-16,-3-16 0 15,-5-21 0-15,-2-14 0 16,-4-10 0-16,-1-12 0 0,1-1 0 16,3 2 0-16,3 7 0 15,8 7-3-15,8 14 1 16,6 11 0-16,15 9 0 15,12 15 1-15,7 4 1 0,8 12-1 16,8 5 1-16,2 14 0 16,0 9 0-16,-3 8 1 15,-6 13 1-15,-9 8-1 16,-11 5 1-16,-15 3 1 0,-9 5-1 16,-15-7-2-16,-8-3 0 15,-10-7 0-15,-8-14 0 16,0-8-13-16,-5-2-56 0,6-23-13 15</inkml:trace>
  <inkml:trace contextRef="#ctx0" brushRef="#br0" timeOffset="755.73">6669 10622 212 0,'0'0'7'16,"0"0"-2"-16,12-11 5 15,-4-3 0-15,1-4 2 16,5-8 2-16,-5-3 2 15,1-5 4-15,-1-3-1 0,-7-2-1 16,-2 4 2-16,-4 7 3 16,-4 6-1-16,-8 14-1 15,0 8-2-15,-2 15-2 16,-1 14-4-16,3 14-2 0,4 3-4 16,6 5-2-16,5 0-1 15,2-7-3-15,15-8-2 16,10-8-7-16,1-17-20 15,0-11-50-15,19-3-4 0</inkml:trace>
  <inkml:trace contextRef="#ctx0" brushRef="#br0" timeOffset="1362.3421">6974 10408 343 0,'0'0'5'16,"2"16"2"-16,4 4 3 15,4 4 0-15,1 7 1 0,6 6-1 16,0 9 1-16,1 3 0 16,-1-2-4-16,0-1-3 15,-1-5 0-15,-5-3-2 16,-3-9 1-16,0-2 0 0,-5-11 0 16,-3-2-1-16,0-14 0 15,-6 8-1-15,-4-11 0 16,-2-11-1-16,-3-6 0 15,-2-8-1-15,-2-11 1 16,-4-7 0-16,-2-4 1 0,5-4-1 16,-1-4 1-16,2-1-1 15,5 1 0-15,0 4 0 16,8 5 0-16,4 9-1 16,2 9 0-16,4 5 0 0,14 11-1 15,-2 12 2-15,9 7 0 16,3 13 1-16,6 11 0 15,1 3 1-15,0 8 0 0,-6 0 0 16,-5 2 2-16,-8-1 0 16,-4-4 0-16,-12-5 2 15,-5-5-1-15,-11-5 0 16,-5-7 0-16,-6-10-1 0,-2-4-2 16,-1-3-2-16,-3-9-5 15,8 3-15-15,-4 9-51 16,12-12-9-16</inkml:trace>
  <inkml:trace contextRef="#ctx0" brushRef="#br0" timeOffset="1848.3203">7332 9783 359 0,'0'0'6'0,"0"11"3"15,0 6 3-15,0 11 1 16,7 12 0-16,0 14 1 0,2 10 1 16,4 8 0-16,2 8-5 15,3-5-4-15,0 0-3 16,2-9-3-16,2-8-9 0,-6-15-14 16,2-13-27-16,6-7-27 15,-8-11-3-15</inkml:trace>
  <inkml:trace contextRef="#ctx0" brushRef="#br0" timeOffset="2161.8851">7267 10285 353 0,'0'0'6'0,"0"0"3"16,8 0 2-16,1 0 3 0,3 0 0 15,9 0 0-15,0-3 0 16,7 1 1-16,0 1-5 15,5-5-4-15,-2 1-3 16,5 0-8-16,-4-5-28 0,2 6-43 16,-1 4 1-16</inkml:trace>
  <inkml:trace contextRef="#ctx0" brushRef="#br0" timeOffset="2301.9105">7824 10400 461 0,'0'0'1'0,"-12"-1"-1"16,12 1-4-16,-15-25-14 0,6-7-49 15,2 1-7-15</inkml:trace>
  <inkml:trace contextRef="#ctx0" brushRef="#br0" timeOffset="2385.8292">7653 10152 399 0,'0'0'1'0,"-5"16"-2"0,5-16-12 15,-7 14-52-15,7-14-4 16</inkml:trace>
  <inkml:trace contextRef="#ctx0" brushRef="#br0" timeOffset="2735.6959">7927 9659 403 0,'-1'11'6'0,"1"8"1"16,0 11 1-16,3 8 2 16,10 11-1-16,0 9 1 15,5 8 0-15,5 4 0 16,0-5-5-16,2-7-2 0,0-7-1 16,-3-8-1-16,-8-11 1 15,0-10 0-15,-6-8-1 16,-8-14-1-16,0 0 1 15,-10-3 0-15,-7-11 0 0,-5-1 1 16,-3 1-1-16,-3 3 1 16,0 8 1-16,-1 5 0 15,6 14 0-15,5 4 0 0,9 7-1 16,9 1-2-16,9-4 0 16,12-9 0-16,14-7-5 15,2-16-24-15,14-10-51 16,10-10-3-16</inkml:trace>
  <inkml:trace contextRef="#ctx0" brushRef="#br0" timeOffset="3277.3403">8287 10129 416 0,'0'0'5'15,"-2"24"0"-15,2 2 2 16,2 5 0-16,1 5-1 0,8 0 1 16,3-2 0-16,1 1-1 15,6-14-3-15,2-9-2 16,-4-15-2-16,4-9-1 15,-3-11 0-15,-5 2 0 0,2 0 0 16,-3 7 1-16,2 6-1 16,1 8 1-16,3 15 2 15,4 12 0-15,-1 9 0 16,3 8 2-16,-2 6 1 0,-6 3 1 16,-2 4 2-16,-10-3-1 15,-6-3 1-15,-10-5 0 16,-11-4-1-16,-6-13-3 15,-7-13-4-15,-1-13-8 0,-4-15-20 16,-8-17-50-16,12-8-4 16</inkml:trace>
  <inkml:trace contextRef="#ctx0" brushRef="#br0" timeOffset="3550.2463">8522 9506 492 0,'0'0'3'15,"-2"26"2"-15,2 6 0 16,0 15 1-16,7 15-6 15,2 12 0-15,8 10 0 0,3 10 0 16,7 0 0-16,5-7 0 16,7-3 0-16,8-16-82 15,-9-10-2-15</inkml:trace>
  <inkml:trace contextRef="#ctx0" brushRef="#br0" timeOffset="3933.6376">8959 9587 418 0,'0'0'7'15,"-9"13"1"-15,5 9 2 16,2 16 1-16,2 16 0 15,5 9 0-15,6 13 0 16,4 12 1-16,9 6-6 0,2-4-4 16,6-5-4-16,-2-16-14 15,-1-12-61-15,-1-7-3 16</inkml:trace>
  <inkml:trace contextRef="#ctx0" brushRef="#br0" timeOffset="4142.7432">8886 10215 436 0,'0'0'3'0,"0"0"-1"16,0 0 0-16,12 2 1 15,2-2-1-15,8-7 1 0,8-1 0 16,7-4 0-16,9-6-6 15,7-7-16-15,0 0-54 16,14 2-1-16</inkml:trace>
  <inkml:trace contextRef="#ctx0" brushRef="#br0" timeOffset="4587.8072">9568 10265 350 0,'0'0'6'0,"0"0"1"15,-12 4 4-15,-2-4 0 16,0-4-1-16,-4-4 1 0,-3-3 1 15,3-4 0-15,0-1-4 16,2-2-3-16,7 0-1 16,8 3-1-16,1 0 0 15,8 5 0-15,12 3-3 0,6-5-4 16,7 2-15-16,6 4-34 16,3-7-21-16,3 2-3 15</inkml:trace>
  <inkml:trace contextRef="#ctx0" brushRef="#br0" timeOffset="5109.5776">9943 10009 441 0,'0'0'3'15,"0"0"2"-15,0 0 2 0,-8 0 0 16,8 0 0-16,-13-1 2 16,13 1 0-16,-13-6 2 15,13 6-4-15,-15-8-2 16,15 8-5-16,-14-9 0 15,14 9 0-15,-14-7 0 0,14 7 0 16,-11-8 0-16,11 8 0 16,-10-10 0-16,10 10 0 15,-12-16 0-15,12 16 0 16,-8-16 0-16,8 16 0 0,-9-13 0 16,9 13 0-16,0 0 0 15,-11-9 0-15,11 9 0 16,0 0 0-16,-9 0 0 15,9 0 0-15,0 0 0 0,0 0 0 16,-11 2-2-16,11-2-1 16,-10 0 1-16,10 0 0 15,-16 0-1-15,5 0 0 0,1 0-1 16,-3 4 0-16,1 6-1 16,1 7 0-16,2 4 0 15,4 6 0-15,2 5 1 16,3-1 0-16,0 2 1 0,6-6 3 15,4-8 0-15,2-8 0 16,1-11 2-16,3-3-1 16,-2-7 1-16,0-2 1 15,3 5-1-15,1 7 0 16,4 7 0-16,0 15-1 0,1 5 0 16,2 11-1-16,-1-1-5 15,5 0-14-15,-5 1-42 16,0-24-17-16</inkml:trace>
  <inkml:trace contextRef="#ctx0" brushRef="#br0" timeOffset="5395.6961">10037 9990 414 0,'0'0'6'0,"-2"12"1"16,2 2 1-16,0 10 0 15,1 3 0-15,6 5 1 16,2 1-1-16,1 3 0 0,6-6-6 16,1-6-1-16,1-10-2 15,-1-9 1-15,0-10-1 16,-2-12 0-16,1-9 0 0,-1-3 1 16,-1 0-1-16,0 1 1 15,-1 4 1-15,2 5-1 16,1 12 1-16,3 7-1 15,1 8-5-15,-2 5-25 0,2 6-46 16,-1 2 0-16</inkml:trace>
  <inkml:trace contextRef="#ctx0" brushRef="#br0" timeOffset="5967.0142">10588 9815 430 0,'0'0'5'16,"0"0"1"-16,-12-8 2 15,3 7 1-15,-3 1 1 16,0 3 0-16,-3 10-1 0,-2 1 1 16,3 8-5-16,1 2-2 15,6 5-3-15,3 4 0 16,4-2-1-16,13-3-2 15,7-2-2-15,5-4-1 16,2-1-1-16,5-4 1 0,-1-2 0 16,-6 1 2-16,-4 1 0 15,-7 1 1-15,-10 2 3 16,-4-2 1-16,-14-1-4 16,-5-8-15-16,-7-6-53 0,0-3-5 15</inkml:trace>
  <inkml:trace contextRef="#ctx0" brushRef="#br0" timeOffset="6363.9552">10905 10231 348 0,'0'0'5'15,"-2"-7"2"-15,-3-10 2 0,-5-8-1 16,-3-10 2-16,-4-15-1 15,-4-15 0-15,-4-13 0 16,1-7-4-16,2 5-1 16,3 5 0-16,3 9 2 0,8 11-1 15,6 11 2-15,4 18-1 16,13 12 1-16,2 14 0 16,10 1-2-16,4 4-4 0,3 0-6 15,7 10-15-15,0 4-52 16,-2 0-4-16</inkml:trace>
  <inkml:trace contextRef="#ctx0" brushRef="#br0" timeOffset="6706.0452">10755 10023 403 0,'0'0'4'16,"0"0"-1"-16,0 0 1 0,0 0 0 15,14 0 0-15,0 0 1 16,3-2 0-16,7-5 1 16,9 1-5-16,3-2 1 15,2-2 0-15,3-2 0 0,-1-3 0 16,-5 1 0-16,-1-2 0 16,-7-6 0-16,-5 1 1 15,-11-3 0-15,-10 2 0 0,-1 0 0 16,-13 4 2-16,-5 7 0 15,-2 7 0-15,-3 6-1 16,1 14 0-16,8 10-1 16,7 10 0-16,2 5-2 15,10 2-3-15,7-4-3 0,14-3-9 16,0-8-31-16,11-10-34 16,3-6-1-16</inkml:trace>
  <inkml:trace contextRef="#ctx0" brushRef="#br0" timeOffset="7108.5227">11444 10072 408 0,'0'0'2'0,"-5"-7"2"16,-3-7 0-16,-3-5 2 16,1-4 0-16,-2-4 2 15,3-4 1-15,-1 2 0 0,4 0-2 16,5 0-1-16,3 9 0 16,10 4-3-16,7 6-7 15,-1-2-13-15,9 0-56 16,6 4-4-16</inkml:trace>
  <inkml:trace contextRef="#ctx0" brushRef="#br0" timeOffset="12525.8915">11822 9813 379 0,'0'0'6'0,"0"0"0"16,0 0 1-16,0 0 1 16,-5-4 0-16,5 4 2 15,0 0 2-15,0 0 2 16,-7-8-4-16,7 8-1 0,0 0 0 15,-11-12 0-15,11 12-1 16,-11-9-1-16,11 9-2 16,-12-13-1-16,12 13-4 15,-11-14 0-15,3 4 0 16,8 10 0-16,-16-14 0 0,16 14 0 16,-9-11 0-16,9 11 0 15,-12-7 0-15,12 7 0 16,-15 0 0-16,15 0 0 0,-18 18 0 15,9 1 0-15,-1 5-2 16,3 7 0-16,4-1 0 16,3 1 0-16,0-2 0 15,9-5-1-15,4-11 1 16,4-9-1-16,2-7-3 0,1-13-3 16,1-2 0-16,-1-3 0 15,-2 6 0-15,2 9 0 16,-4 6 1-16,1 11 2 0,-3 13 2 15,1 5-4-15,2 0-28 16,-1-4-33-16,1-4-2 16</inkml:trace>
  <inkml:trace contextRef="#ctx0" brushRef="#br0" timeOffset="12909.5627">12057 9626 431 0,'0'0'7'0,"-7"0"2"15,7 0 1-15,-17 3 1 0,8 2 0 16,-3 2 0-16,-2 5 0 16,1 0-1-16,3 6-10 15,4 1 0-15,0 3 0 16,4-1 0-16,3 3-9 0,5-4-9 16,10 2-12-16,2-4-10 15,4 2-3-15,-1-5 4 16,-3 3 10-16,0 1 9 15,-9-1 6-15,0 2 11 0,-9-1 7 16,-7 1-16-16,-1-8-27 16,-3 1-8-16</inkml:trace>
  <inkml:trace contextRef="#ctx0" brushRef="#br0" timeOffset="13210.5433">12202 9815 456 0,'0'0'1'0,"0"0"0"15,9 0 0-15,2 0 1 16,1-9-1-16,7-4-2 16,0-8-1-16,-3-1-1 15,5-5 1-15,-10-2 1 0,1 3 3 16,-12 1 2-16,0 9 1 15,-10 8 3-15,0 8 2 16,-3 11 0-16,2 12-1 0,7 7-1 16,1 5-6-16,5 3-2 15,6-1 0-15,12 1 0 16,1-10-6-16,9-1-12 16,-4-10-60-16,6-9-3 0</inkml:trace>
  <inkml:trace contextRef="#ctx0" brushRef="#br0" timeOffset="14660.4963">6405 11078 271 0,'0'0'3'16,"-10"0"0"-16,10 0 0 15,-15 0 0-15,15 0-1 16,-18 0 1-16,9 3 1 16,0 0-3-16,9-3 1 0,-2 9-2 15,2-9 0-15,12 10 0 16,4-8 1-16,6 4-1 15,7-3 0-15,4-2 0 16,7-1 0-16,6 0 0 0,6 0 0 16,0-1 0-16,9-3 0 15,-1-1 0-15,10 0 0 16,7-2 0-16,2-1 1 0,2 1 1 16,5 1 1-16,-1 1 2 15,3-2 1-15,6-1 2 16,-5 0 1-16,0 0-1 15,2-6-1-15,-3-5 1 0,3 5-2 16,-2-8-2-16,2-2 1 16,0 0-3-16,-2-3 0 15,0 0 0-15,3-2 0 16,-2 5 0-16,3-2-1 0,8 4 1 16,-9 2 0-16,2 6-1 15,1-1 0-15,-3 8 0 16,1 2-1-16,-2 5 1 15,-2 0-1-15,0-2 0 16,-4 1 1-16,1-2 0 0,0-1-1 16,-1-2 1-16,-3-2 0 15,7-2-1-15,-6 1 1 16,0 1-1-16,3-5 0 16,0 4-1-16,-5 0 1 0,-1-1-1 15,3 2 1-15,-2-1-1 16,-1 0 1-16,-1 0 0 15,-2-2 1-15,1-1-1 0,0 2 1 16,-1-2 0-16,1 0 0 16,0-2 0-16,-5 2 0 15,4 4-1-15,-5-2 1 16,4 3 0-16,-3-1-1 0,2 1 1 16,-2-2-1-16,-2-3 1 15,8 0-1-15,-2-4 0 16,2-2 0-16,1-3-1 15,-1 2 1-15,-2-1-1 16,-1 4-8-16,-11 0-32 0,3 4-26 16,-7 3-3-16</inkml:trace>
  <inkml:trace contextRef="#ctx0" brushRef="#br0" timeOffset="15446.4546">13291 9769 318 0,'0'0'6'15,"0"0"3"-15,-8-5 2 16,8 5 2-16,0 0 3 0,-10-14 2 16,5 4-1-16,0-1 1 15,3-2-4-15,-2 0-3 16,-1-1-2-16,1 3-2 16,-2-4-2-16,0 3-1 0,0 0-1 15,0 3-1-15,6 9 1 16,-12-13-2-16,12 13 1 15,-11-10-1-15,11 10 0 16,-13-4 0-16,13 4 0 0,-15 0 0 16,15 0-1-16,-18 3 0 15,8 5 0-15,-2 2 0 16,0 7 0-16,0 5-1 16,1 5 0-16,4 7 0 0,1-1 0 15,6 1 0-15,0-3 0 16,9-6-1-16,3-8 0 15,7-8-1-15,4-9-1 16,1-9-3-16,0-5-1 0,3 0-2 16,-1 0-4-16,-3 5-2 15,-4 5-6-15,1 5-21 16,2 11-28-16,-8 2-4 0</inkml:trace>
  <inkml:trace contextRef="#ctx0" brushRef="#br0" timeOffset="15759.6474">13533 9622 409 0,'0'0'6'0,"-8"2"1"0,8-2 2 15,-19 10 1-15,12 4 0 16,-1 0 1-16,-1 10-1 16,4 4 0-16,5 6-6 15,5-2-1-15,10 1-4 0,2-7-4 16,2-4-8-16,4-12-24 15,1-12-40-15,1-15-1 16</inkml:trace>
  <inkml:trace contextRef="#ctx0" brushRef="#br0" timeOffset="15927.9874">13720 9460 424 0,'0'12'6'0,"0"12"2"16,0 12 2-16,2 6 0 15,5 3-1-15,4 8 1 16,3 1-1-16,3 0-2 16,3-9-10-16,-2-15-16 0,2-21-52 15,-3 5-8-15</inkml:trace>
  <inkml:trace contextRef="#ctx0" brushRef="#br0" timeOffset="16138.4768">13637 9699 420 0,'0'0'6'16,"0"0"1"-16,0 0 1 16,0 0 1-16,5 6 0 15,11-6 0-15,10 0 1 16,4 0-1-16,10-8-7 15,4-3-9-15,8-12-65 0,2 13-5 16</inkml:trace>
  <inkml:trace contextRef="#ctx0" brushRef="#br0" timeOffset="16547.5214">14121 9849 441 0,'0'0'4'15,"0"0"0"-15,-4 0-1 0,1-10-4 16,-5-11-8-16,3-8-9 16,-2-9-4-16,-5-4 0 15,0-4 4-15,0 2 9 16,-2 6 6-16,-5 11 7 15,1 13 8-15,-3 13 13 0,1 9 1 16,3 9-2-16,4 0-10 16,11 2-21-16,0 0-57 15,2-19-10-15</inkml:trace>
  <inkml:trace contextRef="#ctx0" brushRef="#br0" timeOffset="16820.1034">14246 9544 388 0,'-1'13'8'0,"0"6"2"16,1 11 1-16,1 7 1 0,5 6 0 15,6 2 1-15,3 1 1 16,3-3 0-16,6-13-8 15,1-14-1-15,-2-16-1 0,-3-11-1 16,-3-18 0-16,-5-11-1 16,-7-11-2-16,-3-8-2 15,2 2-9-15,-4 2-21 16,0 6-45-16,4 13-4 0</inkml:trace>
  <inkml:trace contextRef="#ctx0" brushRef="#br0" timeOffset="17147.8501">14574 9810 451 0,'0'0'5'0,"0"0"-1"16,0 0 1-16,-3-12-2 0,3-17-5 15,1 0-14-15,0-17-8 16,2-7-5-16,-2-6-6 16,-1 0 4-16,-4 10 4 0,-3 12 8 15,-2 18 9-15,-4 14 17 16,1 15 10-16,5 19 2 15,0 4 0-15,7 4-16 16,0-1-43-16,11-13-19 0</inkml:trace>
  <inkml:trace contextRef="#ctx0" brushRef="#br0" timeOffset="17323.6998">14692 9179 485 0,'2'9'3'0,"0"15"2"15,2 8 0-15,2 17 1 16,1 6 1-16,5 5-7 16,3 8 0-16,4 0 0 0,-1-5 0 15,3-11 0-15,-1-14-20 16,1-7-60-16,-5-11-2 16</inkml:trace>
  <inkml:trace contextRef="#ctx0" brushRef="#br0" timeOffset="17518.8916">14640 9643 476 0,'0'0'2'16,"0"0"0"-16,9 1 0 15,4-1 0-15,7-1 0 16,9-6 1-16,2-5-1 0,12-1-3 15,0-8-10-15,8-12-54 16,-2 12-13-16</inkml:trace>
  <inkml:trace contextRef="#ctx0" brushRef="#br0" timeOffset="17868.4602">15111 9443 428 0,'0'0'7'0,"-7"9"2"0,2 4 0 16,1 4 1-16,1 4 0 16,1 4-1-16,2 1 1 15,2-2 0-15,7 1-7 16,2-9-2-16,4-8-1 0,3-6 1 16,1-5-1-16,3-8 0 15,-3-6 0-15,3-3 0 16,1 0-1-16,0 1 1 0,-3 3 0 15,1 8-1-15,1 8 1 16,0 3 0-16,-3 15 0 16,-1 6 0-16,-6 9 1 15,-2 10 1-15,-8 3 1 16,-2 9-3-16,-14 6 0 0,-5 5 0 16,-8 0 0-16,-8 1 0 15,-1-7 0-15,-7-10-34 16,4-5-46-16,4-9-3 15</inkml:trace>
  <inkml:trace contextRef="#ctx0" brushRef="#br0" timeOffset="19598.6354">6233 10819 290 0,'0'0'3'16,"0"0"0"-16,0 0 1 15,0 0-1-15,6 0 4 16,-6 0 5-16,0 0 1 0,0 0 2 15,0 0 0-15,11 3-1 16,-11-3 1-16,2 22-2 16,2-4-2-16,1-2-5 15,0 7-3-15,1 2-2 0,1 1-1 16,0-1-2-16,3-1 0 16,-1-7-1-16,-3-2-1 15,3-4-1-15,-9-11 1 16,12 3 0-16,-12-3 1 15,3-12-1-15,-3-5 0 0,-11-6 0 16,7-1-1-16,-8-4-1 16,3-1-1-16,-5-3-1 15,5 1 1-15,-4-1 1 16,2 3 1-16,3 4-1 0,-2 3-4 16,-1 6-18-16,1-3-33 15,6 11-3-15</inkml:trace>
  <inkml:trace contextRef="#ctx0" brushRef="#br0" timeOffset="24328.2194">6695 11812 415 0,'0'0'3'15,"0"0"1"-15,0 0 2 16,-10-9 1-16,10 9 1 16,-14-16 1-16,4 8 1 0,-1-3 0 15,-5 1-1-15,3 3-2 16,-3 2-1-16,1 5-2 15,-4 2-1-15,3 15-1 0,1 8 0 16,4 10-1-16,4 7-1 16,6 2 0-16,4 4-1 15,10-6-4-15,9-4-7 16,1-9-34-16,9-14-34 16,2-6 0-16</inkml:trace>
  <inkml:trace contextRef="#ctx0" brushRef="#br0" timeOffset="24773.4387">6900 11815 392 0,'0'0'5'16,"0"0"3"-16,0 0 3 16,0 0 0-16,0-9 2 15,0 9 1-15,0 0 0 0,0 0 0 16,0 0-4-16,0 0-3 15,-9-12-2-15,9 12-2 16,0 0 1-16,-8-9-4 0,8 9 0 16,-12-12 0-16,12 12 0 15,-17-17 0-15,17 17 0 16,-14-13 0-16,14 13 0 16,-13-9 0-16,13 9-2 15,-10 0 0-15,10 0-1 0,-9 5 0 16,4 7 1-16,1 5 0 15,-3 0 0-15,1 5 1 16,-3 1 0-16,1 4 0 16,3-2 1-16,-1 1-1 0,4-4 1 15,2-2-2-15,2-4 1 16,8-6-1-16,3-6 1 16,4-1-1-16,1-3 1 15,1-5 0-15,1-2 1 0,1 2 0 16,-3 5 0-16,3 5 1 15,0 8-4-15,-3 2-10 16,4-4-60-16,0 8-5 0</inkml:trace>
  <inkml:trace contextRef="#ctx0" brushRef="#br0" timeOffset="25316.4281">7111 11846 365 0,'0'0'3'16,"7"18"1"-16,-2-3 2 16,4 3 2-16,-1 3 1 0,-1-4-1 15,4 2 2-15,-3-2 2 16,-3-8-3-16,-5-9 0 16,0-5-2-16,-3-11-2 0,-5-5 0 15,-4-5 0-15,4-1-1 16,-1 0-1-16,0 1-1 15,5 4 0-15,4 4 1 16,2 6-1-16,10 3 1 16,3 2-2-16,7-1-1 0,4 0-8 15,3-5-20-15,-7 0-48 16,13-2-4-16</inkml:trace>
  <inkml:trace contextRef="#ctx0" brushRef="#br0" timeOffset="25615.233">7493 11930 307 0,'0'0'4'0,"0"0"4"15,0 0 5-15,0 0 1 16,-6-9 2-16,1-7 2 0,-1-2 2 15,-5-7 0-15,4-2-2 16,-4-1-5-16,-1 0-1 16,2 4-3-16,1 3-1 15,6 5-2-15,1 5 0 0,2 11-1 16,7-17-2-16,8 9 0 16,0-3-2-16,6-4-2 15,1-6-8-15,9 4-26 16,-1 0-43-16,3 2-2 0</inkml:trace>
  <inkml:trace contextRef="#ctx0" brushRef="#br0" timeOffset="25840.5856">7805 11812 373 0,'0'0'1'16,"-1"-9"0"-16,-6-6 0 15,1-5-2-15,-4-8 0 16,0-7-1-16,-4 1 1 15,3-2 4-15,-4 5 6 0,7 7 1 16,-4 9 2-16,5 10 3 16,7 5 0-16,-11 15 1 15,9-3-1-15,2 2-6 16,2 0-8-16,-2-14-11 0,19 6-40 16,-4-6-27-16,3-6-3 15</inkml:trace>
  <inkml:trace contextRef="#ctx0" brushRef="#br0" timeOffset="26083.3271">7901 11676 398 0,'0'0'2'16,"0"0"1"-16,0 0 0 15,0 0 2-15,13-8 0 16,-5-6 0-16,0-3 1 16,5-5-1-16,-5 0 1 0,3-3-3 15,-4 1 1-15,-1 3 0 16,-5 6 2-16,-1 7 0 15,0 8 1-15,-18 0 0 0,9 14 0 16,0 10 0-16,0 3-2 16,5 4-1-16,3 3-1 15,2-3-2-15,10-2-4 16,6-4-10-16,3-5-38 16,4-18-28-16,3-2-2 0</inkml:trace>
  <inkml:trace contextRef="#ctx0" brushRef="#br0" timeOffset="26434.3864">8166 11151 446 0,'0'0'4'16,"0"27"1"-16,2 4 1 15,3 10 1-15,7 5 1 0,-1 10-1 16,5 7 0-16,3 5 1 15,2-8-5-15,-2-5 0 16,0-12-2-16,-1-11-2 16,-4-7-1-16,-4-11-1 0,-10-14 0 15,0 0-1-15,5-16-1 16,-11-7 0-16,-5 0 1 16,-6-1 2-16,-1-1 2 0,-4 10 1 15,1 11 1-15,1 6 2 16,2 15 1-16,4 11 0 15,6 3 0-15,4 5-1 16,4-1-1-16,7-4 0 16,9-8-2-16,5-8-5 0,4-14-13 15,-6-2-62-15,16-10-2 16</inkml:trace>
  <inkml:trace contextRef="#ctx0" brushRef="#br0" timeOffset="26907.0834">9050 11544 340 0,'0'0'2'0,"0"0"0"16,14-14 1-16,-6 2 1 16,-1-6-1-16,2-9 1 0,0 2 1 15,-6-7 5-15,-3 6 2 16,-1 0 1-16,-7 9 2 16,-7 5-1-16,-1 12 1 15,1 9 0-15,-3 12-1 0,8 11-4 16,3 1-3-16,4 2-5 15,3 0-3-15,13-9-7 16,3-9-18-16,-3-9-50 16,12-8-2-16</inkml:trace>
  <inkml:trace contextRef="#ctx0" brushRef="#br0" timeOffset="27164.062">9203 11364 410 0,'0'0'4'0,"1"15"3"0,4-1 0 15,-1 0 1-15,4 4 0 16,-2-4 0-16,6 1 0 16,0-4-1-16,2-8-3 15,-1-3-2-15,-2-11-2 0,2-4 0 16,-3-2 0-16,-3 2 2 16,0 2 0-16,-7 13 1 15,12-4 1-15,-2 11 0 16,-2 8 0-16,5 6 0 0,2-2-1 15,1-1-3-15,3-1-4 16,-3-14-9-16,5-11-40 16,-5-12-27-16,-3-9-1 15</inkml:trace>
  <inkml:trace contextRef="#ctx0" brushRef="#br0" timeOffset="27319.6477">9466 11027 442 0,'3'13'4'15,"2"16"1"-15,6 10 1 0,3 9 1 16,2 10 0-16,6 3 0 16,1 4 0-16,5 5-2 15,-6-17-13-15,3-14-40 16,-1-8-30-16,-9-10-1 0</inkml:trace>
  <inkml:trace contextRef="#ctx0" brushRef="#br0" timeOffset="27488.238">9485 11434 473 0,'0'0'1'15,"0"0"0"-15,0 0 1 16,3-4-1-16,12-1 1 16,0-7 0-16,9 2-1 0,5-5-7 15,15-12-48-15,2 9-23 16,5 0-2-16</inkml:trace>
  <inkml:trace contextRef="#ctx0" brushRef="#br0" timeOffset="27974.0645">10107 10896 413 0,'0'0'5'0,"11"27"0"0,-2 2 2 16,6 13 1-16,5 8 0 15,2 11 0-15,4 6 1 16,4 4 0-16,-2-3-5 16,-3-10-1-16,-1-11-6 0,-4-12-3 15,-4-18-3-15,0-14-5 16,-5-10-7-16,1-18-3 15,-1-9-2-15,-1-3 0 16,4-3 5-16,-1 4 3 0,1 4 6 16,1 11 12-16,-1 8 9 15,0 13 9-15,-5 9 2 16,-4 11 0-16,-5 6 4 16,0 0-7-16,-10 2-30 15,-5-8-49-15,-4-3-6 0</inkml:trace>
  <inkml:trace contextRef="#ctx0" brushRef="#br0" timeOffset="28414.137">10598 11139 440 0,'0'0'3'16,"-3"14"2"-16,0 5 0 16,-1 3 1-16,4 6 1 0,0 3-1 15,5 2 0-15,2-4 0 16,6-1-3-16,3-12-1 15,1-11-1-15,6-8 0 16,1-8-1-16,1-6 0 0,-2-2 0 16,1 2 0-16,0 4 0 15,2 6 0-15,0 7 0 16,-1 12 1-16,-3 12 0 16,0 10 0-16,-5 5 0 15,-2 10 0-15,-8 3 1 16,-4 1 0-16,-4 0 1 0,-8-3-2 15,-9-5 1-15,-5-8-3 16,-3-11-7-16,-8-16-19 16,-7-8-51-16,10-2-4 0</inkml:trace>
  <inkml:trace contextRef="#ctx0" brushRef="#br0" timeOffset="29310.5841">11529 10850 246 0,'0'0'5'0,"0"0"2"16,0 0 3-16,-2-15 1 16,2 6 0-16,2-2 2 15,3-1 2-15,3-1 2 0,4 1-4 16,3 4 0-16,6 2-1 16,1 6 0-16,3 0-1 15,1 4 0-15,2 6-1 0,1 5-2 16,0 4-1-16,-4 6 0 15,0 6-2-15,-4 8-1 16,-4 7-1-16,-6 7 0 16,-7 8-1-16,-4-1 1 0,-2 4-1 15,-8-5-1-15,-3-8 1 16,0-8-2-16,-2-16 0 16,1-16 0-16,-1-14 0 15,4-18 1-15,2-15 0 0,4-3 0 16,3-1 0-16,2 2 2 15,0 5 1-15,9 16-1 16,5 13 1-16,5 6-1 16,5 17-1-16,2 0-3 0,10 7-22 15,3 0-52-15,-3-5-5 16</inkml:trace>
  <inkml:trace contextRef="#ctx0" brushRef="#br0" timeOffset="30012.0793">12016 10842 363 0,'0'0'5'0,"0"0"-2"15,0 0 0-15,0 0 2 16,0-7 1-16,0 7-1 0,14-18 2 15,1 4-1-15,5 1-1 16,-1-2 1-16,7 2 1 16,-1 2 0-16,0 7 0 15,-2 4 0-15,-5 4 0 0,1 12 0 16,-5 2-1-16,-2 4-1 16,-6 7-1-16,-5 3-1 15,-1-4-2-15,0 2 0 0,0-4-1 16,0-2-1-16,0-2-1 15,5-3-2-15,6-6-2 16,5 1-1-16,4-4 0 16,2 3 0-16,0-2 0 15,2 1 2-15,-5 1 2 0,-5 6 2 16,-3 3 4-16,-9 6 2 16,-2-2 1-16,-10 9 0 15,-6 4 1-15,-4-7-3 16,-2 0-6-16,3-3-13 0,-2-9-23 15,-6-8-36-15,14-8-4 16</inkml:trace>
  <inkml:trace contextRef="#ctx0" brushRef="#br0" timeOffset="30444.0869">12632 10582 461 0,'0'0'3'0,"0"0"2"15,-14 3 1-15,3 6 0 16,-1 3 0-16,-8 5 1 16,1 3 0-16,-2 4 0 15,1 2-4-15,4 1-3 16,5 0 0-16,10-1 0 0,4-3 0 16,13-2 0-16,11-3 0 15,4-3-4-15,3 0 2 16,3 0 0-16,-1 6 1 0,-4 0-1 15,-7 6 2-15,-5 3 0 16,-8 8 1-16,-10 2 0 16,-3 6 1-16,-11-2-2 15,-4-3-5-15,-8-12-16 0,-2-6-57 16,2-10-3-16</inkml:trace>
  <inkml:trace contextRef="#ctx0" brushRef="#br0" timeOffset="31040.8675">13593 10236 442 0,'0'0'4'15,"-10"3"2"-15,-1 9 0 16,-5 2 3-16,-7 6 0 0,-2 14 1 16,-4 12 0-16,-6 15 0 15,3 17-5-15,6 15-5 16,6 13 0-16,8 10 0 15,12 2 0-15,5-3 0 0,17-8 0 16,12-13 0-16,5-25-16 16,9-15-63-16,4-22-3 15</inkml:trace>
  <inkml:trace contextRef="#ctx0" brushRef="#br0" timeOffset="31819.8825">13587 10697 299 0,'0'0'6'0,"0"0"2"15,0 0 4-15,0 0 1 0,-8-3 2 16,8 3 4-16,-8-16 0 16,4 5 2-16,3-4-6 15,1-1-2-15,0-1-2 16,7 1-2-16,3-2-2 0,6 3-3 16,1 0 0-16,6 6-2 15,3 2-1-15,1 7 1 16,5 7-1-16,-1 7 0 15,1 8 0-15,-1 7 0 0,-1 12 1 16,-3 4-1-16,-3 5 0 16,-9 5-1-16,-4-2-1 15,-8 2 1-15,-3-3-2 16,-3-5 0-16,-12-9 0 16,3-7-1-16,-8-13 0 0,5-11 0 15,-3-10 1-15,2-14 0 16,1-9 1-16,5-7 0 15,0 1 0-15,6 0 1 0,4 3 0 16,0 15 1-16,12 4-1 16,2 10 0-16,5 10-1 15,3 4-4-15,0 4-13 16,3-3-56-16,7-3-2 0</inkml:trace>
  <inkml:trace contextRef="#ctx0" brushRef="#br0" timeOffset="32631.8867">14045 10582 311 0,'0'0'3'0,"0"0"4"0,0 0 1 16,0-11 2-16,3 1 1 15,8-4 1-15,-2-4 1 16,7-1 2-16,1-2-4 16,4 0-1-16,3 3-1 0,-3 3-1 15,3 6 0-15,-2 3-1 16,-4 6 0-16,-1 0 0 15,-5 6-1-15,-3 5 0 16,-4 3-1-16,-5 6-1 0,-3 2 0 16,-7 4-2-16,-4 4 1 15,-5 3-1-15,1 6-1 16,-4 2 0-16,3 2-1 16,4-1 0-16,1 1 0 0,7-4-1 15,5-3 0-15,4-4 1 16,10-9-1-16,3-3 0 15,6-11 0-15,4-6 0 0,1-3 1 16,-4-9-1-16,2-6 1 16,-6-3 0-16,-6-3 0 15,-3-3 0-15,-7 3 1 16,-4-5 0-16,-8 4 0 16,-6-2 0-16,-5-2 0 0,0 3-1 15,-5-3-2-15,7-2-2 16,-2-2-7-16,4 1-20 15,15 1-45-15,-7-4-2 0</inkml:trace>
  <inkml:trace contextRef="#ctx0" brushRef="#br0" timeOffset="33086.4804">13955 10885 257 0,'0'0'10'16,"0"0"3"-16,-3 12 5 0,3-12 1 16,0 17 2-16,3-3-1 15,3 2 2-15,3 4 0 16,3-3-12-16,1-1-21 16,-5-1-55-16,12 0-5 0</inkml:trace>
  <inkml:trace contextRef="#ctx0" brushRef="#br0" timeOffset="33620.069">14541 10432 438 0,'0'0'4'0,"0"0"0"16,-15 0 2-16,1 3 0 16,3 2 0-16,-6 4 0 15,0 3 0-15,-2 5-1 0,3 3-3 16,5 1-1-16,7 3-2 15,4 1 0-15,5-1 0 16,12 2 0-16,6-5 0 0,6 2 0 16,2 0 0-16,0-2 1 15,-3 3-1-15,-1 0 1 16,-9 3 0-16,-3 2 0 16,-11-2 1-16,-4 4 0 0,-11-6-2 15,-6-4-3-15,-2-7-15 16,-9-4-44-16,5-10-15 15</inkml:trace>
  <inkml:trace contextRef="#ctx0" brushRef="#br0" timeOffset="33990.0033">14451 10168 274 0,'0'0'6'0,"4"8"2"15,7 4 2-15,0-1 0 0,9 7 0 16,6-2 2-16,5 11 2 15,8 7 3-15,-3-2-1 16,11 14 1-16,-6 0-1 16,7 12 1-16,-10 5 1 0,-1 13-1 15,-4 1-1-15,-7 3-4 16,-10 7-3-16,-6-6-2 16,-7 0-2-16,-3-9-5 15,-7-5 0-15,-4-16-13 0,3-29-58 16,-5 0-10-16</inkml:trace>
  <inkml:trace contextRef="#ctx0" brushRef="#br0" timeOffset="34526.4889">15246 10894 407 0,'0'0'7'15,"0"20"1"-15,0-3 1 16,0-1 1-16,0 1 0 16,0-2 0-16,0-2 0 0,0-13 1 15,0 0-6-15,-10-16-1 16,1-13-2-16,1-4 0 16,-3-7 0-16,2 1 0 15,3 0 0-15,5 5-1 16,1 4 0-16,6 9-1 15,11 10-3-15,-1 1-5 0,12 9-19 16,13-3-50-16,-7 4-4 16</inkml:trace>
  <inkml:trace contextRef="#ctx0" brushRef="#br0" timeOffset="35097.6748">15503 10740 439 0,'0'0'3'15,"0"22"0"-15,4-1 1 16,5 1 1-16,-1 5-1 16,4-4 1-16,0 4 0 15,-1-2 1-15,-1-10-2 16,-10-15-1-16,0 0-1 0,0-26-1 16,-13-7-1-16,-7-12-1 15,-1-13 0-15,-4-5 0 16,3-4-1-16,6 0-2 15,6 0 0-15,5 8 0 0,5 8-2 16,12 16 2-16,6 12-1 16,6 9 1-16,4 14 0 15,0 2 2-15,-1 11 2 0,3 9 1 16,-3 1 2-16,-2 2 1 16,-10 0 0-16,-2 2 2 15,-9-2-1-15,-4 0 1 16,-5-1 0-16,-5 0-1 0,-4-3-1 15,7 1 0-15,-3 3-1 16,8 1 0-16,2 2-3 16,7 2 1-16,4 1-2 15,5 4 1-15,2-4 0 0,1 0 0 16,6-7-2-16,-3-6-3 16,7-4-14-16,-3-10-57 15,4-6-4-15</inkml:trace>
  <inkml:trace contextRef="#ctx0" brushRef="#br0" timeOffset="35633.0116">16153 10872 420 0,'0'0'2'0,"0"0"0"15,-3-10 0-15,-1-8 1 16,-4-11 1-16,1-10 1 16,-1-10-1-16,0-11 2 15,0-4 0-15,1 0 0 0,4 5 1 16,2 11-1-16,1 15 2 16,6 18 0-16,11 16-2 15,2 24-1-15,2 15-1 16,6 9-1-16,4 7-1 15,2 4 0-15,0-6-2 0,-5-8 0 16,1-11-2-16,-11-17 2 16,1-14 0-16,-9-14 2 15,-4-20-2-15,-4-17 0 16,-2-13 0-16,-5-7 0 0,-2 2 0 16,1 4 0-16,1 8-2 15,2 16-3-15,1 13-5 16,2 24-9-16,4 7-18 15,-1 19-42-15,9 7-1 0</inkml:trace>
  <inkml:trace contextRef="#ctx0" brushRef="#br0" timeOffset="35924.265">16617 10718 431 0,'0'0'3'15,"0"0"2"-15,0 0-1 0,1 9 2 16,-1-9 1-16,6-9 0 16,-2-11 1-16,-1-7 0 15,-2-16-2-15,2-14-1 16,-3-9 1-16,1-9-2 16,2 2 0-16,-2 5 0 0,4 6-1 15,-1 17-3-15,7 18 0 16,4 24 0-16,6 17 0 15,1 27 0-15,4 9 0 16,4 14 0-16,2 4 0 0,3 3 0 16,-3-9-5-16,-5-4-75 15,0-10-3-15</inkml:trace>
  <inkml:trace contextRef="#ctx0" brushRef="#br0" timeOffset="36209.9433">16600 10501 397 0,'0'0'9'0,"-10"6"1"15,8 6 2-15,2 0 0 16,4 3 0-16,6-1 1 16,7-1 0-16,6-1 0 0,10-8-8 15,1-4-2-15,6-9-4 16,-3-10-4-16,6 1-24 16,-4-9-47-16,-7 1-3 15</inkml:trace>
  <inkml:trace contextRef="#ctx0" brushRef="#br0" timeOffset="77948.8893">7083 14202 262 0,'2'10'7'16,"3"7"3"-16,5 9 0 16,3 6 2-16,5 6-1 0,3 1-2 15,2 0-9-15,1-5-29 16,3-10-31-16,-7-12-6 16</inkml:trace>
  <inkml:trace contextRef="#ctx0" brushRef="#br0" timeOffset="78132.0871">7254 14160 420 0,'0'0'4'0,"0"18"1"0,2 1 1 16,1 6 0-16,2 4 0 15,8 2 0-15,0 3-3 16,4 0-9-16,8-15-48 0,2 5-23 15,1-10-1-15</inkml:trace>
  <inkml:trace contextRef="#ctx0" brushRef="#br0" timeOffset="78898.0454">7690 14120 402 0,'0'0'3'0,"-5"12"1"0,1 5 2 15,2 5 1-15,2 12 1 16,5 7 1-16,6 12 0 15,2 4 1-15,6 2-3 16,7 1 0-16,0-8-3 0,0-4 0 16,-5-15-1-16,-3-9-1 15,-4-14 0-15,-14-10 0 16,3-24-1-16,-5-12-1 16,-12-11 0-16,-3-8-1 0,-1-5 0 15,-1 1 0-15,2 5-1 16,0 8 0-16,9 10 1 15,5 15-1-15,8 17 2 16,13 6-1-16,9 18 1 16,10 7 0-16,6 7 1 0,3 8 0 15,3 5 0-15,-4 1 0 16,-2 3 0-16,-9-1 1 16,-10-3 0-16,-12-2 1 0,-12-8-1 15,-8-7 0-15,-12-7-1 16,-8-11-2-16,-2-7-3 15,-6-8-7-15,3-10-33 16,-1-6-36-16,6 1-1 0</inkml:trace>
  <inkml:trace contextRef="#ctx0" brushRef="#br0" timeOffset="79511.9947">8307 14512 339 0,'0'0'3'16,"0"0"1"-16,7 5 1 16,-7-5 0-16,16 0 1 15,-4 0 2-15,2-8-1 0,3-3 1 16,-1-7-2-16,-1-2-1 15,-3-4 1-15,-4-3 1 16,-1 0 0-16,-7 2 2 16,0 2 1-16,-7 7 0 0,-3 5 0 15,-1 8-1-15,-3 3-1 16,3 14 0-16,0 13-2 16,3 3-1-16,5 5-2 15,3 2-2-15,5-1 0 16,9-3-4-16,1-8-4 0,12-8-15 15,1 2-52-15,6-19-7 16</inkml:trace>
  <inkml:trace contextRef="#ctx0" brushRef="#br0" timeOffset="79874.4276">8776 14229 396 0,'0'0'5'0,"0"0"2"15,0 0 2-15,-13-2 1 0,13 2 1 16,-16-2 1-16,3 2 1 16,4 0 1-16,-5 4-4 15,3 6-3-15,3 8-1 16,3 4-1-16,1 9-1 0,4 4-2 16,4 2-2-16,6-1 0 15,2 0-3-15,4-7-8 16,9-3-26-16,3-9-44 0,0-11-1 15</inkml:trace>
  <inkml:trace contextRef="#ctx0" brushRef="#br0" timeOffset="80350.3613">9057 14442 391 0,'0'0'3'15,"1"16"1"-15,4-6 0 16,0 2 1-16,3 0-1 16,3-4 1-16,2-2 0 0,0-4 0 15,4-7-1-15,-5-13-3 16,1-4 1-16,-6-5-1 15,-4-2 3-15,-3-3-1 16,-4 0 1-16,-8 5 2 16,-3 0 1-16,-5 10-1 0,1 6 1 15,-1 5-1-15,2 6-2 16,1 8-2-16,5 7-6 16,7-4-9-16,5 0-40 0,1-3-26 15,12-3-2-15</inkml:trace>
  <inkml:trace contextRef="#ctx0" brushRef="#br0" timeOffset="80740.0741">9265 13926 440 0,'2'11'3'0,"2"11"1"0,3 8-1 15,0 11 0-15,6 8 1 16,2 6 0-16,3 6 0 16,1 5 0-16,0-11-3 15,0-5-1-15,1-8 1 0,-5-11-2 16,-3-9 0-16,-3-7-2 16,-9-15 1-16,0 0-2 15,0-10-2-15,-9-15-1 0,-6-5 0 16,-5-4 1-16,-4-1 1 15,-2 0 2-15,-2 3 2 16,-1 12 2-16,2 11 3 16,3 9 2-16,4 9 2 0,4 14-1 15,6 7 0-15,9 7 0 16,2 0-2-16,11-2-2 16,5-5-1-16,10-6-4 15,1-11-7-15,7-7-33 16,0-6-35-16,-1-10-1 0</inkml:trace>
  <inkml:trace contextRef="#ctx0" brushRef="#br0" timeOffset="80958.8612">9595 14366 391 0,'0'0'0'16,"-9"-16"-2"-16,2-6-6 0,-1-9-8 15,0-5-3-15,0-6 3 16,-5 3 11-16,0 3 5 16,2 10 4-16,1 13 2 15,10 13 6-15,-15 7 10 0,14 13-4 16,-4 4-34-16,7-5-45 16,9-2-8-16</inkml:trace>
  <inkml:trace contextRef="#ctx0" brushRef="#br0" timeOffset="81355.6842">9775 14413 349 0,'0'0'1'0,"0"0"-1"16,0 0 0-16,0-15 0 15,1-4 0-15,0-7 0 0,2-6 0 16,2-5 1-16,0-1 2 16,-2 1 2-16,2 7 4 15,3 13-1-15,-8 17 2 16,18 0-1-16,-8 11 0 16,2 16-2-16,-3 2-8 0,6 0-37 15,-1 0-31-15,-1-8-4 16</inkml:trace>
  <inkml:trace contextRef="#ctx0" brushRef="#br0" timeOffset="81900.3753">10106 14134 380 0,'0'0'4'0,"0"0"2"16,0 0 3-16,0 0 2 16,-4-9 2-16,4 9 2 0,0 0-1 15,-5-11 2-15,5 11-3 16,0 0-2-16,-5-9-2 16,5 9-3-16,0 0-2 15,-10-12-4-15,10 12 0 0,0 0 0 16,-13-9 0-16,13 9 0 15,0 0 0-15,-10-2 0 16,10 2 0-16,0 0 0 16,-14 3 0-16,14-3 0 0,-14 18 0 15,6-4 0-15,0 6 0 16,-1 4 0-16,4 1-5 16,2 3 1-16,-1-2 0 15,4-4 0-15,2-7 2 0,-2-15 0 16,13 4 1-16,-3-13-1 15,2-8 2-15,-2-3-1 16,4-1 1-16,0 7 0 16,4 3 0-16,1 11 0 0,3 6 0 15,3 15 0-15,0 14 0 16,2 5 1-16,-2 12 0 16,-2 6 0-16,-5 5 1 15,-3 3 1-15,-9 6 0 0,-5-2 0 16,-1-5 0-16,-9-4-2 15,-9-14-6-15,7-8-37 16,-10-11-37-16,-3-11-2 16</inkml:trace>
  <inkml:trace contextRef="#ctx0" brushRef="#br0" timeOffset="82798.3687">8990 14231 230 0,'0'0'5'0,"0"0"5"0,0 0 4 16,0 0 4-16,0 0 2 16,0 0 1-16,0 0 2 15,-9 0 1-15,9 0-2 0,0 0-5 16,-6 7-4-16,6-7-4 16,-4 11-2-16,4-11-2 15,0 18-2-15,0-4-2 16,0 4 0-16,0-1 0 0,4 5-1 15,0 2 0-15,3-4 0 16,-1 1-3-16,2-4-7 16,-1-4-20-16,-7-13-43 15,3 11-2-15</inkml:trace>
  <inkml:trace contextRef="#ctx0" brushRef="#br0" timeOffset="83592.2693">11295 13897 418 0,'0'0'4'0,"0"0"1"15,0 0 2-15,0 0 1 16,0 0 1-16,-14 3 0 0,14-3 1 16,-18 0 1-16,7 0-4 15,-4-3-1-15,-1 2-1 16,-1 1 0-16,-2 4-1 15,-1 4-1-15,3 8-3 16,-1 10 0-16,3 11 0 0,4 5 0 16,7 4 0-16,4 1 0 15,12-1 0-15,6-2 0 16,7-11 0-16,9-10-7 16,0-16-15-16,8-7-58 0,2-13-4 15</inkml:trace>
  <inkml:trace contextRef="#ctx0" brushRef="#br0" timeOffset="83948.0767">11560 14025 374 0,'0'0'1'0,"0"0"1"15,0-7 1-15,3-2 1 16,1-6 0-16,5-4-1 16,-3 1 2-16,0-4 1 15,1 1 1-15,-5 1 1 0,-1 5 0 16,-1 4 1-16,0 11 0 15,-8 3 1-15,-2 14-2 16,4 7 0-16,-3 7-3 16,7 5-2-16,2 0-1 0,1 1-5 15,10-7-6-15,8-3-22 16,12-6-46-16,-5-10 0 16</inkml:trace>
  <inkml:trace contextRef="#ctx0" brushRef="#br0" timeOffset="84444.4959">11802 13943 370 0,'0'0'4'15,"-1"8"2"-15,1 1 3 16,0 10 2-16,0 1 1 16,2 11 0-16,5 3 2 15,0 3-2-15,2-1-3 0,2-5-3 16,0-4-2-16,0-13-3 16,2-11 0-16,-3-10 0 15,0-16-2-15,-2-9 1 16,-1-8-1-16,-2-1 1 15,3 2-1-15,0 3 1 0,-1 10-1 16,1 13 1-16,4 9 1 16,1 11 0-16,-2 14-1 15,4 7-2-15,-2-2-10 16,4 5-61-16,-1 1-5 0</inkml:trace>
  <inkml:trace contextRef="#ctx0" brushRef="#br0" timeOffset="84654.4176">12112 13709 460 0,'0'0'3'0,"0"17"0"0,1 4 1 16,6 11 0-16,6 5 2 15,2 12-1-15,7 7 0 16,2 9 0-16,4-4-4 0,-2 0-4 15,2-7-8-15,-6-9-23 16,-5-9-45-16,0-7-3 16</inkml:trace>
  <inkml:trace contextRef="#ctx0" brushRef="#br0" timeOffset="84982.4271">12055 14033 427 0,'0'0'4'16,"0"0"1"-16,-9 1 0 0,9-1 3 16,0 0 0-16,10-1 1 15,1-6 0-15,6-1 0 16,7-1-4-16,3-3 0 16,1 1-2-16,1-5-5 15,1 8-12-15,-2-1-63 0,0 2-3 16</inkml:trace>
  <inkml:trace contextRef="#ctx0" brushRef="#br0" timeOffset="85422.4659">12414 14021 342 0,'0'0'2'15,"0"0"2"-15,10 0 0 16,1-3 1-16,5-5 1 16,-1-3 0-16,5-5 0 15,-3-2 3-15,0-4-1 0,-1 5 1 16,-9-2 0-16,-4 6 0 16,-3 13 1-16,-6-10 0 15,-5 12 0-15,-1 9-1 16,-2 10-2-16,-1 7-3 0,5 1-1 15,5 3-1-15,5 3-1 16,2-8-2-16,10 0-6 16,4-9-9-16,8-15-46 0,1 2-16 15</inkml:trace>
  <inkml:trace contextRef="#ctx0" brushRef="#br0" timeOffset="85646.2279">12713 14084 415 0,'0'0'4'0,"0"0"0"0,0 0 1 16,-6-5 1-16,1-7 1 15,-3-2 0-15,2-6 1 16,-3-6 1-16,1-4-2 0,-1-1-1 16,3 3-1-16,-1 2-1 15,3 5 0-15,4 4-1 16,5 4-1-16,5 4-2 0,7 4-6 15,0-3-13-15,9-10-58 16,2 10-4-16</inkml:trace>
  <inkml:trace contextRef="#ctx0" brushRef="#br0" timeOffset="86056.6839">13113 13602 413 0,'0'0'4'0,"0"0"1"16,-3-5 0-16,1-4-1 15,0-4 3-15,2-8-2 0,0-1 1 16,0-5-1-16,4 1-6 16,3-3-6-16,2 0-16 15,-2 9-48-15,1-1-4 16</inkml:trace>
  <inkml:trace contextRef="#ctx0" brushRef="#br0" timeOffset="86232.9109">13185 13568 427 0,'0'0'1'16,"0"-11"-1"-16,0-6 2 16,3-4-1-16,5-7-6 15,0-4-15-15,-2-5-49 0,11 2-2 16</inkml:trace>
  <inkml:trace contextRef="#ctx0" brushRef="#br0" timeOffset="86659.0828">13841 13940 165 0,'0'0'-30'16,"-6"-14"-16"-16</inkml:trace>
  <inkml:trace contextRef="#ctx0" brushRef="#br0" timeOffset="86770.4084">13758 13779 436 0,'0'0'5'0,"-5"19"2"15,0-2 1-15,-2 0-1 16,2 0 0-16,2 2-2 15,1-7-8-15,4-3-30 0,-2-9-45 16,21-9-1-16</inkml:trace>
  <inkml:trace contextRef="#ctx0" brushRef="#br0" timeOffset="87106.5117">14032 13929 263 0,'0'0'6'0,"0"-15"6"15,0-2 3-15,0-7 3 16,0-3 2-16,0-1 0 16,1-2 3-16,0 1 1 0,-1 6-5 15,6 13-5-15,-6 10-4 16,11 9-2-16,-1 14-3 16,-1 7-3-16,1 3-9 0,7-3-43 15,-2 10-25-15,-1-5-2 16</inkml:trace>
  <inkml:trace contextRef="#ctx0" brushRef="#br0" timeOffset="87414.872">13704 14079 438 0,'0'0'3'0,"0"10"-1"0,2 1 1 15,5 0-1-15,0 3-1 16,-1-3-5-16,8 0-21 16,6-4-47-16,-5-7-3 0</inkml:trace>
  <inkml:trace contextRef="#ctx0" brushRef="#br0" timeOffset="87888.8578">14963 13609 445 0,'0'0'4'0,"-18"0"-1"15,8 0 2-15,-8 3 0 16,-1 6 0-16,-5 1 0 15,-2 7 0-15,-1 3 1 0,5 6-4 16,8 1-1-16,5 2-1 16,9 0 0-16,7 1-1 15,10-2-3-15,12-2-1 16,7-3 0-16,3 0-1 0,-1-3 1 16,3 2-1-16,-5 2 2 15,-12 2 0-15,-6 3 3 16,-10 2 1-16,-8 1-1 0,-15 0-12 15,-12 5-52-15,-8-17-8 16</inkml:trace>
  <inkml:trace contextRef="#ctx0" brushRef="#br0" timeOffset="88558.8515">15187 13640 305 0,'0'0'6'15,"0"0"5"-15,0 0 2 16,0 11 2-16,0-1 4 15,4 6 2-15,0 8 0 16,0 1 1-16,1 6-4 0,3 3-5 16,0 2-2-16,0 2-4 15,2-6-1-15,1-3-3 16,1-4-1-16,3-8-1 16,-2-8-1-16,3-9-1 0,-4-12-1 15,5-10 0-15,-5-10 0 16,4-8-1-16,-4-2 1 15,-1 1 0-15,0 3 0 16,-2 11 1-16,4 12 1 0,1 14 0 16,0 10 1-16,2 17 0 15,1 6 0-15,2 2-1 16,0-1 0-16,0-6 1 0,-2-12-1 16,0-15 0-16,1-10 0 15,-5-12 0-15,-1-11 0 16,0 0 2-16,-2 3 0 15,-3 5 1-15,4 10 0 16,-4 14 0-16,2 5-1 16,3 16-1-16,-2 4-4 0,8 10-18 15,5-3-56-15,-4 0-4 16</inkml:trace>
  <inkml:trace contextRef="#ctx0" brushRef="#br0" timeOffset="89172.1823">16016 13776 365 0,'0'0'6'0,"0"0"4"15,2-5 3-15,-2 5 1 0,8-14 2 16,-7 4 1-16,0 0 1 15,-1-1 1-15,0 0-5 16,-7 0-5-16,0 3-1 16,7 8-6-16,-15-12-2 0,5 5 0 15,1 2 0-15,-2 0 0 16,5 1 0-16,6 4 0 16,-16-5 0-16,16 5 0 15,-13-7 0-15,13 7 0 16,-13-1 0-16,13 1 0 0,-12 0 0 15,12 0 0-15,-13 8 0 16,13-8 0-16,-12 17 0 16,7-5 0-16,0 5 0 15,-3 0 0-15,5 5 0 0,0 0 0 16,1-2 0-16,0 0 0 16,2-4 0-16,6-4 0 15,4-6-3-15,5-1 1 16,3-3-1-16,1-2 0 0,3 0-1 15,0 0 0-15,-1 1-3 16,-1 3-2-16,-3-1-7 16,-2 1-22-16,9-2-40 0,-14-2-1 15</inkml:trace>
  <inkml:trace contextRef="#ctx0" brushRef="#br0" timeOffset="89360.5846">16040 13362 463 0,'0'0'4'16,"-1"13"1"-16,1 11 2 16,5 10-2-16,5 9 1 15,3 8 1-15,3 7-1 16,0 1 2-16,6 1-8 0,4-7 0 16,-3-14 0-16,-3-10-6 15,0-17-12-15,-4-12-61 16,0-8-3-16</inkml:trace>
  <inkml:trace contextRef="#ctx0" brushRef="#br0" timeOffset="89516.0113">16207 13200 464 0,'0'0'4'16,"1"8"2"-16,6 11 1 16,0 10 0-16,6 12 0 0,0 10 0 15,8 12 0-15,1 9-5 16,2-1-2-16,6 8-9 15,-1-5-46-15,2-10-27 16,-1-6 0-16</inkml:trace>
  <inkml:trace contextRef="#ctx0" brushRef="#br0" timeOffset="90404.4746">9185 15588 379 0,'0'0'8'0,"-11"-1"3"15,11 1 1-15,-16-12 3 16,1 3 0-16,1-2 1 16,-4 0 1-16,1-3 0 0,0 6-6 15,-1 2-3-15,3 6-6 16,0 6-2-16,3 15 0 15,1 9 0-15,3 5 0 0,4 8 0 16,4-1 0-16,8 1 0 16,10-6 0-16,5-6 0 15,8-10 0-15,4-9 0 16,1-6 0-16,6-4 0 16,-4 0-2-16,-5 1 0 15,-6 4 0-15,-7 2 1 0,-12 9 0 16,-8 4 0-16,-10-1-1 15,-11 1-2-15,-9-1-8 0,-7-10-22 16,-10-1-44-16,11-4-2 16</inkml:trace>
  <inkml:trace contextRef="#ctx0" brushRef="#br0" timeOffset="90984.3121">9382 15574 297 0,'0'0'2'16,"0"0"3"-16,0 0 3 16,4 2 5-16,-4-2 1 15,11 3 3-15,-11-3 2 0,12 9 1 16,-9 6-3-16,7 5-2 16,1 7-3-16,4 3-4 15,3 5-3-15,1-2-2 0,2 2-3 16,4-5 0-16,-2-12 0 15,-3-16 0-15,2-6 0 16,-5-13 0-16,-1-9-1 16,-3-2 0-16,-2 1 2 0,-2 8 0 15,6 14 0-15,-1 3-1 16,3 20 1-16,1 7-1 16,1 10-2-16,3-6-8 15,4 0-23-15,3-7-40 16,-6-13-2-16</inkml:trace>
  <inkml:trace contextRef="#ctx0" brushRef="#br0" timeOffset="91346.4319">9796 15169 444 0,'0'10'3'0,"0"7"0"0,6 15 1 15,1 10 1-15,6 11 1 16,3 7-1-16,3 10 0 16,3 6 1-16,-2-8-3 15,0-6-1-15,4-12-2 0,-5-10 0 16,-1-12-2-16,1-9-1 16,0-7-3-16,-3-8-2 15,8-4-3-15,0 0 1 16,-1 0 0-16,2 0 0 15,-1 1 4-15,-2 7 3 0,-3 2 4 16,-2 3 3-16,-7 1 3 16,-8 3 2-16,-2-4-3 15,-12-5 1-15,-7-4-1 16,-8-4-3-16,-3-7-2 0,-7-7-4 16,5 0-13-16,-2-1-56 15,2 2-2-15</inkml:trace>
  <inkml:trace contextRef="#ctx0" brushRef="#br0" timeOffset="92016.4449">10381 15550 372 0,'0'0'7'0,"0"0"4"16,-6 0 1-16,6 0 0 0,-10 0 1 15,10 0 1-15,-11 0 0 16,11 0 1-16,0 0-7 16,-9 2-2-16,9-2-2 0,0 13 0 15,0-1-1-15,1 5-1 16,6 4 0-16,3 4-1 15,4 1 0-15,3 0-1 16,1-2 0-16,6-3-1 0,0-9 1 16,-2-7 0-16,-1-6 0 15,0-11 0-15,-2-3 0 16,-3-6 0-16,-4 2 1 16,0 2-1-16,0 6 0 15,-4 9 0-15,4 5-1 0,4 13 0 16,-1 4-2-16,0 2-5 15,10 5-15-15,-1-10-52 16,-1-6-5-16</inkml:trace>
  <inkml:trace contextRef="#ctx0" brushRef="#br0" timeOffset="92483.9693">10876 15711 388 0,'0'0'5'15,"0"0"1"-15,-4-3 1 0,4 3 1 16,-10-15 1-16,3-3 1 15,0-6 1-15,3-7 0 16,2 1-4-16,2-6-1 16,0 4-1-16,6 5 0 15,5 9 0-15,3 13 0 0,3 8 0 16,0 17-2-16,1 9 0 16,-1 4-1-16,1 8-6 15,-2-6-28-15,0-5-44 16,1-3-4-16</inkml:trace>
  <inkml:trace contextRef="#ctx0" brushRef="#br0" timeOffset="92848.1761">11283 15654 451 0,'0'0'5'0,"0"0"0"16,0 0 0-16,-10 0-1 0,10 0 0 16,-6-13-1-16,4-5-5 15,-5-5-4-15,4-8-13 16,-3-10-4-16,-3 0-1 15,-4-3 2-15,0 5 6 0,-1 10 7 16,-2 8 7-16,3 11 6 16,0 10 11-16,5 19 4 15,5 7 0-15,3 5-1 16,3-2-9-16,5-3-6 0,4-7-10 16,-2-9-25-16,2-10-40 15,5-17-3-15</inkml:trace>
  <inkml:trace contextRef="#ctx0" brushRef="#br0" timeOffset="93030.368">11277 14873 462 0,'0'0'4'0,"8"19"1"16,0 8 1-16,3 13 1 15,8 12 1-15,4 10 0 16,4 10 0-16,2 9-5 15,1-4-3-15,3-1 0 16,-5-11-8-16,1-9-69 0,-4-6-4 16</inkml:trace>
  <inkml:trace contextRef="#ctx0" brushRef="#br0" timeOffset="93282.5096">11259 15404 444 0,'0'0'5'0,"0"0"2"16,0 0 1-16,4 0 2 16,8 0 0-16,5-3 0 15,6-4 1-15,5-4-5 0,7-1-6 16,1-5 0-16,4 0 0 15,-1-2 0-15,1 3 0 16,-8-6-13-16,1 9-67 16,-3 4-4-16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7T15:12:43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978 11033 351 0,'0'0'5'0,"0"0"4"16,0 0 1-16,0 0 1 15,0 0-1-15,0 0 2 0,0 0 0 16,0 0 1-16,5 0-4 15,3 0-2-15,5 0 0 16,6 0 0-16,8 0-1 16,6 0 1-16,4 0-2 0,10-6 0 15,-1 0-1-15,3-3-2 16,-3-2-3-16,1 2-9 16,-12-9-35-16,-1 8-34 15,-7 3-1-15</inkml:trace>
  <inkml:trace contextRef="#ctx0" brushRef="#br0" timeOffset="9262.0004">1826 10555 365 0,'0'0'7'15,"0"0"2"-15,7 21 2 16,1-3 0-16,6 11 1 16,3 8 2-16,2 14 0 0,7 8 0 15,2 7-4-15,1 4-2 16,-3 0 0-16,1-4-1 16,-4-5 0-16,-6-11 0 15,-3-7 0-15,-4-10-7 0,-7-12 0 16,-3-10 0-16,0-11 0 15,-18-8 0-15,4-16 0 16,-6-11 0-16,-3-8 0 16,-2-8 0-16,-4-7 0 0,3-2 0 15,-2 0 0-15,5 0 0 16,-2 3 0-16,8 1 0 16,1 2 0-16,7 2 0 0,1 6 0 15,3 2 0-15,2 8 0 16,3 7 0-16,0 5 0 15,0 7 0-15,0 7 0 16,0 10 0-16,0-8 0 16,0 8 0-16,0 0 0 0,13-6 0 15,-13 6 0-15,12-12 0 16,0 4 0-16,1-1 0 16,2 0 0-16,3 1 0 15,-1 3 0-15,0 5 0 0,8 0 0 16,-4 2 0-16,1 5 0 15,1 1 0-15,1 2 0 16,0-1 0-16,-1 1 0 16,-3-2 0-16,-4-2 0 0,-3 6 0 15,-4 1 0-15,-7 5 0 16,-2 2 0-16,-8 3 0 16,-6 2 0-16,-4 2-4 0,0 6-24 15,9-8-53-15,-15-1-3 16</inkml:trace>
  <inkml:trace contextRef="#ctx0" brushRef="#br0" timeOffset="11267.9297">1838 10504 296 0,'0'0'2'16,"0"0"4"-16,-3 21 1 16,7 0 4-16,9 12-1 0,-1 10 1 15,10 9 0-15,-1 9 1 16,9 9 0-16,-3-3-1 15,2-2-3-15,-8-10 2 16,-1-8 0-16,-6-13 0 0,-4-7 1 16,-5-16 0-16,-5-11-1 15,0 0-2-15,-12-11-2 16,-3-11-2-16,-2-4-1 0,-3-8-2 16,-4-8 0-16,-2-6 0 15,-1-9 0-15,-1 0 0 16,4 0 1-16,1-4-1 15,4 8 0-15,1 4-1 16,6 10 0-16,5 10 0 0,4 10-1 16,4 7 0-16,9 6 0 15,10 3-1-15,5-2 1 16,9-1-1-16,4-1 2 16,7-5 0-16,2-4-1 0,0-1-5 15,-4-2-18-15,-10 0-52 16,5 6-1-16</inkml:trace>
  <inkml:trace contextRef="#ctx0" brushRef="#br0" timeOffset="11644.7126">2000 10965 430 0,'0'0'4'16,"0"0"0"-16,0 0-2 0,0 0 2 15,0 0 0-15,5-10 1 16,3 5-1-16,7-2 1 16,4 1-3-16,3-5-3 15,6 2-8-15,-3-4-28 0,3 2-38 16,0 3-2-16</inkml:trace>
  <inkml:trace contextRef="#ctx0" brushRef="#br0" timeOffset="12270.8222">2414 10931 406 0,'0'0'3'0,"0"24"1"15,0-3 2-15,1 6 0 16,6 5 0-16,3 0-1 16,3-2 1-16,5 2-1 15,3-13-2-15,0-14-2 0,1-7-1 16,-1-16 1-16,-6-12-1 15,-3-6 1-15,-11-7 1 16,-2-5 0-16,-9 0 0 16,-4 7 2-16,-6 7 1 0,1 7 1 15,0 11-1-15,1 16 0 16,4 9-1-16,4 16 0 16,4 8-1-16,5 1-2 0,3 4-6 15,7-8-10-15,12-14-50 16,3 3-16-16</inkml:trace>
  <inkml:trace contextRef="#ctx0" brushRef="#br0" timeOffset="12551.0366">2805 11044 438 0,'0'0'2'0,"0"0"1"15,-8-8 0-15,-1-4 1 0,0-9 0 16,-1-3 0-16,0-5 0 16,0 1-1-16,3-2-2 15,1 3 0-15,6 2-1 0,12 9 0 16,1 2 0-16,10 7-3 15,1-6-13-15,6-1-57 16,5 2-3-16</inkml:trace>
  <inkml:trace contextRef="#ctx0" brushRef="#br0" timeOffset="13190.5091">3009 10700 311 0,'0'0'6'0,"0"0"4"16,0 0 0-16,0 0 3 15,0 0 2-15,2 11 3 16,-2-11-1-16,4 10 0 0,-4-10-5 15,2 18-2-15,0-3-2 16,1 0-2-16,3 9-2 16,0-3-2-16,2 4 0 15,0-1-1-15,2-2-1 0,1-3 0 16,-1-6-1-16,1-8-1 16,1-8 1-16,-4-12 0 15,4-7-1-15,-1-4 0 16,-2 2-1-16,3-3 2 0,0 7-1 15,3 4 0-15,0 11 0 16,3 3 1-16,-2 2 0 16,0 6 0-16,-1-1 1 15,-1-5 0-15,0-3 1 0,-6-10 0 16,1-9 0-16,1-5 0 16,-1 1 2-16,3 4 0 15,3 7 0-15,5 10 1 16,-1 8 0-16,5 18 0 0,1 8 1 15,0 5-1-15,2 3-1 16,-5-5-8-16,3-23-62 16,-7 15-9-16</inkml:trace>
  <inkml:trace contextRef="#ctx0" brushRef="#br0" timeOffset="13836.8992">3873 9992 384 0,'0'10'6'0,"0"13"1"0,4 17 2 16,2 20 2-16,4 12 1 15,5 13 0-15,3 10 0 16,4 8 0-16,2-7-6 15,0-15-1-15,-3-15-2 0,1-21-2 16,-3-17 0-16,-3-21 0 16,-4-10-1-16,2-14 1 15,-2-6-1-15,3-2 1 16,2 0-1-16,5 2 1 0,2 4-1 16,2 8 0-16,4 9 1 15,-2 2-1-15,-1 10 1 16,-5 7 1-16,-6 7 0 0,-9 5 0 15,-7 1 1-15,-8 1-1 16,-13-1 0-16,-6-5-2 16,-4-11-5-16,2-5-14 15,-3-3-50-15,6-14-10 0</inkml:trace>
  <inkml:trace contextRef="#ctx0" brushRef="#br0" timeOffset="14207.434">4534 10574 391 0,'0'0'6'16,"0"17"1"-16,0-5 0 0,5 0 1 16,1-2 0-16,6 0 1 15,4-6 0-15,1-4 0 16,0-9-5-16,2-11 0 16,-6-5 0-16,-2-5 0 0,-8-3 2 15,-3 1 1-15,-9 3 1 16,-7 7 0-16,-5 6 0 15,2 6-4-15,-2 8-4 0,0 6 0 16,7 10 0-16,4 10 0 16,6-3-17-16,-6 3-64 15,20-1-2-15</inkml:trace>
  <inkml:trace contextRef="#ctx0" brushRef="#br0" timeOffset="14748.4717">4823 10488 360 0,'0'0'5'16,"0"22"0"-16,6 2 2 15,0 6 2-15,5 3 0 16,-2 3 1-16,1 0 0 0,3-2 1 16,-3-10-2-16,-10-24-1 15,12 0-3-15,-8-22 0 16,-3-11 0-16,0-11-2 15,0-2 0-15,2 0-1 16,0 3 0-16,1 10-1 0,5 13 2 16,5 12-1-16,-1 11 0 15,7 15 0-15,-2 5 1 16,1 3-2-16,5 4-7 16,-8-9-14-16,0-6-53 0,-5-9-5 15</inkml:trace>
  <inkml:trace contextRef="#ctx0" brushRef="#br0" timeOffset="15062.2462">5161 9925 452 0,'0'11'5'16,"5"18"1"-16,2 17 1 15,7 12 2-15,5 13 0 0,4 13 0 16,7 6 0-16,2 4-4 15,2-7-5-15,-3-14 0 16,-2-18 0-16,-5-14 0 0,-8-16 0 16,-9-16 0-16,-7-9 0 15,-8-20 0-15,-9-10 0 16,-7-7 0-16,-6-1 0 16,-1-1 0-16,-2 6 0 15,2 8 0-15,2 9 0 0,6 16 0 16,7 9 0-16,8 11 0 15,8 8 0-15,5-6 0 16,17 7-23-16,20-12-56 16,-4-6-4-16</inkml:trace>
  <inkml:trace contextRef="#ctx0" brushRef="#br0" timeOffset="15660.9448">6041 9748 371 0,'0'12'7'16,"4"14"2"-16,0 16 1 15,6 13 2-15,2 13 0 0,3 12 2 16,6 7-1-16,1 5 1 16,0-8-7-16,-1-14-2 15,1-14-2-15,-3-17-2 0,-4-17 0 16,1-14-2-16,-2-11 1 15,2-8-2-15,2-7 0 16,0 1 1-16,7 3-1 16,-2 2 1-16,5 6-1 0,-1 6 1 15,-1 10 0-15,-5 7 1 16,-1 5 0-16,-7 4 1 16,-5 4 0-16,-8-4 1 15,-12 3 0-15,-8-10 0 0,-10-6-3 16,-4-10-12-16,-8-2-47 15,7-17-16-15</inkml:trace>
  <inkml:trace contextRef="#ctx0" brushRef="#br0" timeOffset="16188.1389">6641 10386 378 0,'0'0'2'0,"7"3"1"0,5-3 1 15,4 0 0-15,4-5 1 16,1-7 1-16,4 0 2 16,-2-6 2-16,-2-2 2 15,-7-2 0-15,-4 2 0 0,-9 1 0 16,-1 4 1-16,-8 5-1 16,-2 8-2-16,-4 2-2 15,0 13-8-15,3 9 0 16,3 6 0-16,7 4 0 0,1 1 0 15,12 1 0-15,3-7 0 16,16 0-16-16,5-18-64 16,1-8-3-16</inkml:trace>
  <inkml:trace contextRef="#ctx0" brushRef="#br0" timeOffset="16447.1895">7028 9807 422 0,'0'0'5'0,"0"18"2"15,0 4 2-15,4 9 0 16,3 10 0-16,5 12 1 0,0 4 0 15,5 7 0-15,0 1-6 16,6-4-7-16,-3-12-17 16,-13-8-56-16,12-8-4 15</inkml:trace>
  <inkml:trace contextRef="#ctx0" brushRef="#br0" timeOffset="16636.6551">6958 10230 461 0,'0'0'5'16,"0"0"0"-16,0 0-1 15,0 0 1-15,6 6 0 16,8-8 0-16,10-7 0 0,5-1 0 16,12-12-9-16,10 4-13 15,7-5-59-15,4-2-3 16</inkml:trace>
  <inkml:trace contextRef="#ctx0" brushRef="#br0" timeOffset="17367.4434">7329 10065 327 0,'0'0'6'15,"0"0"4"-15,0 0 4 16,0 0 3-16,0 0 1 0,0 0 0 16,0 0 1-16,0 0 0 15,0 0-5-15,-2 9-5 16,2 6-3-16,8 2-3 15,3 4-1-15,3 2-1 0,5 1-1 16,0-3 1-16,4-2 1 16,-1-8 0-16,0-9 1 15,-5-7 0-15,-3-10 0 16,-2-4 0-16,0 2 0 16,2 4-1-16,3 10 1 0,2 6-2 15,4 14-1-15,4 10 2 16,0 5-2-16,3 2 0 15,-2 0 0-15,0-8 0 16,-8-14 0-16,-6-12 0 0,-5-8 0 16,-6-18 0-16,-3-11 0 15,-5-8 0-15,-7-10-5 16,3 1-9-16,-4 1-13 0,4 7-51 16,4 12-4-16</inkml:trace>
  <inkml:trace contextRef="#ctx0" brushRef="#br0" timeOffset="17790.5922">7916 10002 313 0,'0'0'8'16,"0"0"2"-16,0 0 2 16,0 0 2-16,8-12 0 15,-5 4 1-15,1-2 0 0,1-4 0 16,-1-3-7-16,-3 0-2 15,-1-1-2-15,-1 0 1 16,-8 3 0-16,0 1-1 16,-1 4 1-16,-6 8-1 0,2 2 0 15,1 11-1-15,4 13-1 16,7 5 0-16,2 8-2 16,3 4 0-16,9-1 0 15,9 0-1-15,1-8 0 0,7-6-3 16,4-13-7-16,1-13-37 15,0 0-27-15,2-8-2 16</inkml:trace>
  <inkml:trace contextRef="#ctx0" brushRef="#br0" timeOffset="18112.8767">8188 9983 447 0,'0'0'1'16,"0"0"1"-16,11 2 0 0,1-2 1 15,3-7 0-15,2-6 0 16,4-4 1-16,3-9 1 16,-8-3-1-16,4-9-1 15,-7-2 0-15,-6 2 0 0,-6 1 0 16,-1 8 0-16,-7 10 0 15,-5 10 0-15,1 9 1 16,0 19-2-16,3 13 1 16,4 11-1-16,4 5 0 0,8 0-2 15,9 1-2-15,6-10-5 16,12-3-25-16,4-14-47 16,6-10-3-16</inkml:trace>
  <inkml:trace contextRef="#ctx0" brushRef="#br0" timeOffset="18585.0643">8707 9835 403 0,'0'0'6'0,"0"0"2"15,-3 9 2-15,3-9-1 0,0 0 1 16,-7-7 1-16,4-12-1 16,1-3 2-16,1-10-7 15,1-3-1-15,6-2-1 0,2 2 0 16,7 7 0-16,2 13 0 15,7 12 0-15,3 11-1 16,1 14-1-16,0 13-2 16,-2 3-6-16,5 6-37 15,-8 4-35-15,-5-2-3 0</inkml:trace>
  <inkml:trace contextRef="#ctx0" brushRef="#br0" timeOffset="19716.7036">1280 12535 379 0,'0'13'4'16,"6"11"2"-16,6 11 1 16,4 11 3-16,8 5-1 15,1 7 1-15,3-1-1 16,1 3 1-16,-4-17-3 0,-8-14-2 15,-5-17-1-15,-10-19-3 16,-9-21 0-16,-12-21 0 16,-10-14 0-16,-7-15-1 15,-5-11 1-15,4 0-1 0,2 4 1 16,4 10 1-16,12 14 1 16,8 15 0-16,11 19 2 15,11 16 0-15,10 12 0 16,9 15 1-16,6 8-2 0,2 8 1 15,5 6 0-15,-5 1-3 16,-4 5-2-16,-9 1 0 16,-6-4 0-16,-10 0 0 0,-11-12-20 15,-19 0-60-15,6-8-3 16</inkml:trace>
  <inkml:trace contextRef="#ctx0" brushRef="#br0" timeOffset="20092.9498">1673 12496 429 0,'0'0'4'16,"0"0"1"-16,-12 1 0 0,12-1 0 15,0 0 1-15,0 0-1 16,0 0 1-16,0 0 1 16,22-2-6-16,3-4-4 15,1-8-26-15,12-1-47 0,6 1 0 16</inkml:trace>
  <inkml:trace contextRef="#ctx0" brushRef="#br0" timeOffset="20586.5508">2200 12233 365 0,'0'0'6'15,"0"0"4"-15,0 0 3 16,0 0 2-16,0 10 1 15,0 1 0-15,-4 4 1 0,-7 2 0 16,1 7-5-16,-1 1-5 16,-1 3-2-16,3 1-3 15,2-1-2-15,6 1-1 16,1-6-1-16,11-3-1 0,7-7 0 16,5-2 0-16,7-6-1 15,3-1 0-15,0-1 1 16,-1-1 0-16,-6 3 2 15,-7 6 0-15,-4 7 1 0,-13 4 1 16,-4 1 1-16,-14 2-4 16,-4-3-9-16,-2-12-45 15,-4 4-21-15,2-7-2 16</inkml:trace>
  <inkml:trace contextRef="#ctx0" brushRef="#br0" timeOffset="20776.5266">2655 12551 472 0,'0'0'2'0,"0"0"0"0,-10 3-1 15,10-3-4-15,-7-17-12 16,4-4-57-16,-2-10-5 15</inkml:trace>
  <inkml:trace contextRef="#ctx0" brushRef="#br0" timeOffset="20889.2148">2480 12275 410 0,'0'0'5'16,"0"21"-1"-16,0-7 0 16,0-1-1-16,11 3-8 15,0-4-41-15,4-12-23 0,0-10-2 16</inkml:trace>
  <inkml:trace contextRef="#ctx0" brushRef="#br0" timeOffset="21050.5526">2664 11942 439 0,'2'5'7'0,"1"14"1"16,2 11 2-16,3 8 0 16,4 11 1-16,3 6 0 15,3 4 1-15,3 3-9 0,1-9-3 16,2-7 0-16,2-14 0 15,5-17-52-15,-8-4-30 16,-3-7-2-16</inkml:trace>
  <inkml:trace contextRef="#ctx0" brushRef="#br0" timeOffset="21392.965">2673 12315 403 0,'0'0'3'0,"0"0"1"16,13 2 2-16,1-2 0 16,6 0 2-16,5 0 0 15,7 0 0-15,4-7 1 16,3-1-3-16,0-6-1 0,1-2-1 16,-5-6-1-16,-3-2-1 15,-9-1 1-15,-3-4-1 16,-11 0 0-16,-7 2 0 0,-2 3-1 15,-9 6 2-15,-6 6-1 16,-2 11 0-16,-3 8 2 16,2 14 0-16,4 19 1 15,5 7 1-15,6 7-6 0,5 1 0 16,11-1 0-16,10-8 0 16,9-12 0-16,11-15 0 15,1-19-26-15,9-12-55 16,5-12-2-16</inkml:trace>
  <inkml:trace contextRef="#ctx0" brushRef="#br0" timeOffset="22586.1951">4009 12007 402 0,'0'0'5'0,"0"0"2"0,0 0 2 16,0 0 1-16,0 0 2 15,0 0 1-15,0 0 1 16,-7-9 0-16,7 9-3 15,0 0-3-15,0 0-2 0,0 0-6 16,-11-5 0-16,11 5 0 16,-16-13 0-16,6 5 0 15,0 0 0-15,-3 0 0 0,1-1 0 16,-1 2 0-16,3 0 0 16,-3 0 0-16,3 4 0 15,0-2 0-15,2 1 0 16,8 4 0-16,-15-6 0 15,15 6 0-15,-14-3 0 0,3 3 0 16,5 0 0-16,-5 6 0 16,-1 1 0-16,3 1 0 15,-6 6 0-15,5 2 0 16,0 3 0-16,3 4-2 0,6 1 1 16,2 1 0-16,11-1 0 15,3-1 0-15,9-3 0 16,3-4 0-16,4-7 0 0,-2-5 1 15,0-4 0-15,-3 0-1 16,-6-7 0-16,-2 1-2 16,1 6-10-16,-4 6-46 15,1 1-21-15,0 4-1 0</inkml:trace>
  <inkml:trace contextRef="#ctx0" brushRef="#br0" timeOffset="24536.5571">4136 11900 333 0,'0'0'6'0,"0"0"2"16,0 0 2-16,0 0 1 15,0 0 1-15,-10-3 0 0,10 3 1 16,0 0 0-16,0 11-4 16,5 2-3-16,4 4 0 15,1 7 0-15,4 3 0 0,0-2 1 16,1 2-1-16,-3 0-2 15,-1-12 0-15,-2-4 0 16,-9-11-2-16,10-12 0 16,-7-12-1-16,0-8-1 15,-1-4 0-15,2-1 0 0,2-2-1 16,1 9 1-16,4 6 1 16,4 10 0-16,1 11 0 15,3 3 1-15,1 11 1 16,-1 2-1-16,0 1 1 0,0-5-1 15,-3-5 0-15,-4-4-1 16,-1-9-1-16,0-8 0 16,-1 0 0-16,0-1 1 15,-2 3 1-15,3 9 1 0,0 6 1 16,3 13-1-16,0 13-3 16,2 7 0-16,-1 4 0 15,2-4 0-15,3-1 0 0,-6-10 0 16,11-8-28-16,-7-10-53 15,-3-8-5-15</inkml:trace>
  <inkml:trace contextRef="#ctx0" brushRef="#br0" timeOffset="24766.2086">4794 11969 447 0,'0'0'4'0,"0"0"-1"16,0 0-1-16,-1-15-4 0,-6-7-16 15,2-9-16-15,-2-10-3 16,-4-5 9-16,-2-9 9 16,-3 6 13-16,2 3 6 15,-7 17 7-15,9 12 17 16,-4 17 18-16,5 8 0 0,4 17-9 16,5 4-14-16,7 6-23 15,3-4-44-15,6-14-30 16,4-4-2-16</inkml:trace>
  <inkml:trace contextRef="#ctx0" brushRef="#br0" timeOffset="25004.7024">4923 11837 444 0,'0'0'1'0,"0"0"-1"16,-4-5 1-16,1-6-1 15,1-7 0-15,-2-3 1 0,1-5 1 16,3-2 1-16,0-2 1 16,0 3 1-16,4 6 2 15,3 8 0-15,5 11 0 16,2 2-1-16,0 8-1 0,6 7-7 16,-5 0-17-16,-7 0-57 15,12 1-5-15</inkml:trace>
  <inkml:trace contextRef="#ctx0" brushRef="#br0" timeOffset="25242.8111">5162 11698 478 0,'0'0'2'16,"3"12"0"-16,0-3 1 16,2 1-1-16,3-2 0 15,2-2 1-15,4-3-1 0,-1-3 1 16,2-3-2-16,-3-14 0 15,1-5 0-15,-8-3 1 16,-5-3 0-16,-3 0 1 16,-8 3 1-16,-5 4-4 0,-3 4 0 15,1 5 0-15,0 7 0 16,5 5 0-16,1 0-32 16,10 14-48-16,2 1-4 15</inkml:trace>
  <inkml:trace contextRef="#ctx0" brushRef="#br0" timeOffset="25978.5364">5819 11494 432 0,'0'0'6'0,"0"0"-1"0,0 0 3 16,-5-1 1-16,5 1 1 15,-9-8 0-15,9 8 2 16,-15-10 1-16,15 10-7 16,-11-11-6-16,11 11 0 0,-14-10 0 15,14 10 0-15,-12-8 0 16,12 8 0-16,-15-7 0 16,15 7 0-16,-14-4 0 15,5 2 0-15,9 2 0 0,-15-6 0 16,15 6 0-16,-12 0 0 15,12 0 0-15,-11-2 0 16,11 2 0-16,-6 5 0 16,6-5 0-16,-8 18 0 0,1-1 0 15,2 3 0-15,-1 0 0 16,4 1 0-16,0 3 0 16,3 1-2-16,6-7-1 15,8 2-1-15,-1-7-2 0,8-2-2 16,0-5-1-16,3-2 0 15,-1-4 2-15,-5-6 0 16,1 0 1-16,-8 0 2 0,1-1 1 16,-13 7 2-16,12-1-1 15,-12 1-9-15,13 16-26 16,-2-1-36-16,1 1-1 16</inkml:trace>
  <inkml:trace contextRef="#ctx0" brushRef="#br0" timeOffset="26259.0871">6062 11328 428 0,'0'0'5'16,"-10"2"3"-16,4 8 1 16,0 5 1-16,0 6 0 15,-3 4 2-15,3 4-1 0,0-1 0 16,6-1-4-16,0-4-7 16,8-5 0-16,4-12-7 15,4-15-58-15,6 4-16 0</inkml:trace>
  <inkml:trace contextRef="#ctx0" brushRef="#br0" timeOffset="26404.1051">6252 11540 412 0,'0'0'1'0,"0"0"-1"15,0 10-5-15,0-10-11 16,2-7-34-16,9-1-18 0,-8-9-4 15</inkml:trace>
  <inkml:trace contextRef="#ctx0" brushRef="#br0" timeOffset="26537.8906">6129 11108 239 0,'0'0'10'15,"0"0"9"-15,0 0 0 0,0 0 2 16,0 9 1-16,2 10 0 16,6 9 1-16,4 2 1 15,3 9-11-15,6-4-10 16,6 4-11-16,-1-6-42 15,0-18-19-15,-1-9-5 0</inkml:trace>
  <inkml:trace contextRef="#ctx0" brushRef="#br0" timeOffset="26846.5591">6398 11060 469 0,'-3'12'5'0,"3"8"0"16,0 11 2-16,0 11 0 15,6 7 1-15,6 5-1 16,3 0-4-16,5 6-3 0,7-9 0 16,-1-12 0-16,1-11 0 15,-3-10 0-15,-5-13 0 16,-2-5 0-16,-9-2-3 16,-6-14-6-16,-3-1 1 0,-8-3 0 15,-7 3 3-15,0 2 2 16,-5 6 3-16,0 9 3 15,1 7 2-15,3 13 2 16,3 4-1-16,4 3 0 0,5 0-1 16,5-4-3-16,4-6-6 15,5-12-14-15,9-5-60 16,6-5-3-16</inkml:trace>
  <inkml:trace contextRef="#ctx0" brushRef="#br0" timeOffset="27492.4097">6764 10447 492 0,'0'0'4'16,"0"0"1"-16,0 9 0 15,-1 7 0-15,1 13-5 16,0 14 0-16,4 17 0 16,0 21 0-16,4 14 0 0,0 19 0 15,3 13 0-15,4 5 0 16,0-1 0-16,7-3 0 16,-9-14-71-16,17-18-14 0</inkml:trace>
  <inkml:trace contextRef="#ctx0" brushRef="#br0" timeOffset="28015.4024">7259 11446 440 0,'0'11'5'15,"0"10"-1"-15,3 10 2 16,3 4 1-16,4 7 0 16,1 4 1-16,-3-2-1 0,3-2 1 15,-2-9-4-15,-6-20-1 16,-3-13-1-16,-6-18-2 16,-11-20-2-16,-3-19-2 15,-7-14-2-15,-1-9-1 0,1-5 0 16,7 0 0-16,4 8 0 15,11 10 0-15,8 14 3 16,14 16 2-16,9 19 2 16,8 18 2-16,5 7 1 15,0 13 2-15,-3 9 0 0,-6 5 1 16,-7 6 0-16,-10-1 0 16,-9 0-2-16,-7-3-3 15,-12-14-12-15,-3-16-60 0,-2 5-7 16</inkml:trace>
  <inkml:trace contextRef="#ctx0" brushRef="#br0" timeOffset="28341.8774">7623 11371 439 0,'0'0'2'16,"0"0"-1"-16,-12 0 0 15,12 0-1-15,-15-13 0 0,4-9 0 16,2-1-1-16,2-7 0 16,-2-6-1-16,7 3 1 15,2-1 1-15,8 5 0 0,3 11 3 16,2 10 1-16,3 8 1 15,1 8 1-15,-1 10 0 16,-1 3 1-16,-3 1-1 16,-6 6-2-16,-2-7-4 15,-4-2-13-15,-5 2-53 16,-3-21-12-16</inkml:trace>
  <inkml:trace contextRef="#ctx0" brushRef="#br0" timeOffset="28538.5647">7716 10735 469 0,'0'9'3'0,"0"11"1"16,7 12 0-16,-1 9 0 15,9 9 1-15,4 9-1 16,4 1-2-16,6 10-11 15,-1-10-67-15,7-13-4 0</inkml:trace>
  <inkml:trace contextRef="#ctx0" brushRef="#br0" timeOffset="29024.6569">7991 11081 433 0,'0'0'2'16,"5"19"1"-16,-1-4-2 15,5 1 1-15,1 0 0 16,6-3 0-16,1-4 0 16,3-3-1-16,2-9-1 0,-1-16-3 15,-4-5 0-15,4-2 1 16,-1-1 0-16,0 7 2 15,2 7-2-15,0 10 4 0,2 9 1 16,3 17 2-16,-2 11 3 16,0 8 1-16,1 7 1 15,-7 7 0-15,-4-1-1 16,-6 1 0-16,-9-5-1 0,-10-3-6 16,-10-8-2-16,-7-8 0 15,-8-16 0-15,-2-13-21 16,-5-12-60-16,-2-22-2 15</inkml:trace>
  <inkml:trace contextRef="#ctx0" brushRef="#br0" timeOffset="29532.4326">8646 10882 418 0,'0'11'5'0,"1"10"0"0,5 7 2 16,6 9 0-16,0 6 1 15,2 5 1-15,-2 1 0 16,2 4 0-16,-3-14-4 0,-4-10-3 16,-5-14 0-16,-2-15-3 15,-6-13-1-15,-7-21-2 16,-2-18-2-16,-1-8-1 15,-2-8 1-15,4-3 1 0,5 6 0 16,3 8 2-16,6 8 1 16,8 20 3-16,9 16 1 15,7 13 0-15,4 16 1 16,4 7 0-16,-2 8 0 16,-2 5 0-16,-5 1 0 0,-6-1 0 15,-11-4-3-15,-3-5-9 16,-9-8-26-16,-9-14-41 15,-9-5-2-15</inkml:trace>
  <inkml:trace contextRef="#ctx0" brushRef="#br0" timeOffset="29804.3594">8939 10783 397 0,'0'0'1'15,"0"0"2"-15,12-5 0 16,-3-4 0-16,2-6 1 16,0-4 0-16,0-2 3 0,2 0 2 15,-8-1 3-15,1 3-1 16,-6 6 1-16,0 13-2 16,-4 6 1-16,-2 17 0 0,1 9-3 15,0 7-3-15,5 0-5 16,0 5 0-16,9-4 0 15,3-13-8-15,13-9-36 16,1-8-37-16,1-10 0 0</inkml:trace>
  <inkml:trace contextRef="#ctx0" brushRef="#br0" timeOffset="30360.5888">9193 10600 432 0,'0'0'6'16,"-1"18"-1"-16,1 3 3 15,2 11-1-15,3 5 2 0,9 9-1 16,3 7 0-16,6 8 1 15,4-7-5-15,-2-2-1 16,1-7-2-16,-2-7 0 16,-5-11-1-16,-4-8 0 0,-15-19-2 15,8-7-4-15,-12-22-3 16,-7-20-4-16,-9-14-1 16,-1-12-2-16,-2-9 0 15,6-1 0-15,0 4 2 0,7 11 4 16,6 14 6-16,3 18 8 15,7 21 4-15,6 17 3 16,7 15 1-16,0 16 2 16,0 9 1-16,-2 7-1 0,-1 2-4 15,-4 1-2-15,-5-7-5 16,-4-3-13-16,-6-2-55 16,-7-18-13-16</inkml:trace>
  <inkml:trace contextRef="#ctx0" brushRef="#br0" timeOffset="30723.1876">9539 10118 460 0,'0'0'5'15,"-1"10"1"-15,1 6 0 0,0 12 0 16,5 10 2-16,6 9 0 15,3 7-1-15,4 7-2 16,1-1-5-16,6 1 0 16,2-7 0-16,2-7 0 15,-6-16-7-15,1-13-51 0,-2-1-25 16,-7-8 1-16</inkml:trace>
  <inkml:trace contextRef="#ctx0" brushRef="#br0" timeOffset="30955.1573">9486 10524 479 0,'0'0'3'0,"0"0"0"15,0 0 0-15,4 1 0 16,11 2 0-16,4-3 0 0,6 0 0 15,7-3 0-15,11-3-6 16,-3-6-5-16,12 0-10 16,-7-3-26-16,-1-4-36 15,-1 4 0-15</inkml:trace>
  <inkml:trace contextRef="#ctx0" brushRef="#br0" timeOffset="31136.8268">9980 10582 416 0,'0'0'2'16,"0"0"-1"-16,0 0-3 15,1-5-11-15,-1-11-26 0,0-9-29 16,1-7-6-16,-1-6 24 16,-8-5 33-16,-4 4 18 15,-1 9 9-15,-3 6 16 16,0 15 30-16,2 9 24 16,-2 12 0-16,6 9-29 0,4-3-40 15,6-18-66-15,11 0-22 16</inkml:trace>
  <inkml:trace contextRef="#ctx0" brushRef="#br0" timeOffset="31442.0678">10069 10021 463 0,'1'8'2'16,"3"11"1"-16,6 7 0 0,0 4 0 15,7 10 1-15,4 1 0 16,2 5 1-16,4 2 0 15,-1-6-2-15,0-12 0 16,-4-5-2-16,-7-8-1 0,-5-6-2 16,-10-11-2-16,0 0 0 15,-7-5-1-15,-9-8-1 16,-3 1 1-16,-1 3 2 16,-2 4 1-16,1 5 1 0,5 2 0 15,5 14 1-15,6 5 0 16,5 4 1-16,5 1-1 15,9-1-6-15,4-7-6 16,6-6-13-16,1-1-31 0,3-14-20 16,0-12-3-16</inkml:trace>
  <inkml:trace contextRef="#ctx0" brushRef="#br0" timeOffset="31694.6278">10419 10319 419 0,'0'0'5'0,"0"0"1"0,4 6 0 16,-4-6 1-16,11 1 0 15,-2-2 1-15,3-6 0 16,0-8 0-16,-1-3-3 16,3-9-2-16,-7-6 1 0,2-2-1 15,-6 4 0-15,-3-1 0 16,-6 6 0-16,-3 11-1 16,-3 9-1-16,0 10 0 0,3 18 0 15,4 12 0-15,4 9-1 16,5 5 1-16,9 1-1 15,9-3 1-15,5-7-1 16,7-8-4-16,3-17-16 16,4-10-57-16,7-8-4 0</inkml:trace>
  <inkml:trace contextRef="#ctx0" brushRef="#br0" timeOffset="32690.9926">2099 13611 381 0,'0'0'6'0,"0"0"3"16,0 0 4-16,0 0 1 15,6 1 1-15,-6-1 2 0,0 0 1 16,0 0 1-16,0 0-4 15,0 0-11-15,0 0-4 16,0 0 0-16,0 0 0 16,-6-3 0-16,6 3 0 15,-15-12 0-15,4 7 0 16,-1-2 0-16,-1 2 0 0,-1 0 0 16,2-2 0-16,0 5 0 15,1 1 0-15,2 1 0 16,-2 3 0-16,2 12 0 0,-1-1 0 15,2 13 0-15,2 4 0 16,0 7-6-16,2 2 1 16,4-4 0-16,0 0 1 15,5-12 1-15,4-12 0 0,6-12 1 16,2-12 0-16,5-16-1 16,0-5 0-16,3-2 0 15,2 3 1-15,-1 6 2 0,-2 13 1 16,0 11 2-16,-4 7 1 15,-5 10 1-15,1 6 1 16,-8-1-1-16,-3-2 0 16,-1-10-1-16,-4-8-2 15,4-12-1-15,0-10-1 16,-1-4-1-16,4-3 0 0,3 5 2 16,3 5 0-16,4 9 1 15,1 10 1-15,3 14-3 16,3 7 0-16,-1 1 0 0,0 0 0 15,0-5 0-15,-3-12 0 16,2-7-22-16,7-20-60 16,-17-14-1-16</inkml:trace>
  <inkml:trace contextRef="#ctx0" brushRef="#br0" timeOffset="32956.4029">2544 13316 445 0,'4'10'3'16,"6"15"2"-16,6 8 2 0,1 8-1 15,7 3 0-15,3 4 1 16,3 1-1-16,0 1 1 16,-2-11-3-16,-9-19-2 15,-5-11-1-15,-14-9 0 16,2-12 0-16,-10-9-1 16,-15-4 0-16,-2 1 2 0,-5 0 1 15,-5 7 2-15,5 7-5 16,5 10 0-16,9 15 0 15,6 8 0-15,10 10 0 0,8 3 0 16,9-1 0-16,10-9 0 16,10 0-24-16,5-12-58 15,-1-11-2-15</inkml:trace>
  <inkml:trace contextRef="#ctx0" brushRef="#br0" timeOffset="33534.3128">3692 13458 448 0,'0'0'4'0,"3"13"2"16,-2-5 2-16,0 2 0 0,-1-1-1 15,0-9 1-15,0 0 0 16,0 0 1-16,-14-29-4 15,1-15-5-15,0-15 0 16,-1-14 0-16,3-6 0 0,3 0 0 16,7 6 0-16,1 9 0 15,11 20 0-15,8 24 0 16,11 20 0-16,9 27 0 16,3 17 0-16,4 11 0 0,2 10 0 15,5 3 0-15,1-2 0 16,-9-11 0-16,0-3-82 15,-9-12-3-15</inkml:trace>
  <inkml:trace contextRef="#ctx0" brushRef="#br0" timeOffset="33728.5485">3707 13375 485 0,'0'0'4'15,"0"0"0"-15,0 0-1 16,0 0 1-16,0 0 1 0,5-11-1 16,15-3-2-16,7-5-2 15,11-7 0-15,6-10-5 16,16-6-73-16,6 4-3 16</inkml:trace>
  <inkml:trace contextRef="#ctx0" brushRef="#br0" timeOffset="34576.6586">5203 12968 383 0,'0'0'7'0,"0"0"3"0,0 0 2 16,0 0 2-16,0 0 0 16,-8 0 2-16,8 0 0 15,-12-10 1-15,1 0-6 0,0-1-4 16,1-1-3-16,-3-1-4 15,-1 0 0-15,-1 2 0 16,1 2 0-16,-1-2 0 16,3 5 0-16,-1 0 0 0,2 2 0 15,3 2 0-15,8 2 0 16,-14-2 0-16,14 2 0 16,-12 0 0-16,12 0 0 15,-8 2 0-15,8-2 0 0,-9 6 0 16,9-6 0-16,-11 11 0 15,11-11 0-15,-7 16 0 16,2-3 0-16,3 6 0 16,-1 3 0-16,1 5 0 0,2 4 0 15,0 0 0-15,5 1 0 16,2-3 0-16,3-8 0 16,7-10 0-16,0-11 0 15,4-13 0-15,2-9 0 0,2-7 0 16,-1-3 0-16,3 1 0 15,-1 7 0-15,-2 10 0 16,-1 11 0-16,3 11-3 16,-5 11-11-16,3-7-51 0,-4 15-16 15</inkml:trace>
  <inkml:trace contextRef="#ctx0" brushRef="#br0" timeOffset="35805.0426">4317 13046 336 0,'0'0'10'0,"0"0"7"15,0 0 5-15,0 0 1 16,0 0 0-16,0 0 1 16,0 0 0-16,0-5 0 0,0 5-16 15,0 0-8-15,10 0 0 16,-1 2 0-16,1 1 0 15,4-2 0-15,5 5-4 16,0 6-74-16,4-12-5 16</inkml:trace>
  <inkml:trace contextRef="#ctx0" brushRef="#br0" timeOffset="36708.0456">4862 12847 392 0,'0'0'6'16,"0"0"4"-16,0 0 1 16,0 0 1-16,1 15 1 15,3 2 0-15,5 6 1 0,0 5-1 16,1 6-5-16,3 2-4 15,-2-2-1-15,1-2-2 16,0-8-1-16,-5-13 0 16,-7-11 0-16,12-14 0 0,-12-18-2 15,0-11-1-15,-3-6 2 16,-2-4-1-16,-1 5 1 16,-1 7 0-16,0 15 0 15,7 26 2-15,-7 6 1 0,7 34-1 16,9 17 1-16,3 9 1 15,2 6-2-15,3-4 0 16,2-5 0-16,0-20-1 16,0-16 0-16,-2-20-2 0,-6-19-2 15,-5-20-1-15,-5-13-2 16,-1-10-2-16,-7-9 1 16,-7-1 1-16,0 9 3 15,-3 12 3-15,3 19 3 0,2 16 3 16,7 18 2-16,5 24 2 15,9 15 0-15,4 12-2 16,7-4-3-16,3-3 0 16,-1-8-2-16,2-15-1 0,-4-15-1 15,-2-15 0-15,-7-18-1 16,-6-12 0-16,-5-10 0 16,-7-7-1-16,-9-6 0 15,-1 0 1-15,-2 8 1 0,-2 9 2 16,5 15 0-16,2 12 1 15,14 9 0-15,-2 28 2 16,10 6-5-16,7 7 0 16,1-2 0-16,5-3 0 0,0-11 0 15,-3-12 0-15,-4-13 0 16,-3-9 0-16,-9-18 0 16,-2-7 0-16,-3-7 0 15,-9-2 0-15,-3 0 0 0,-2 8 0 16,1 9 0-16,1 13 0 15,15 13 0-15,-14 19 0 16,14 10 0-16,10 12 0 16,2 0 0-16,14 4-30 0,0-7-50 15,1-10-3-15</inkml:trace>
  <inkml:trace contextRef="#ctx0" brushRef="#br0" timeOffset="37189.5237">5629 12584 422 0,'0'0'8'0,"0"0"1"0,0 0 3 16,-10 0 1-16,10 0 0 16,-11 7 1-16,11-7 0 15,-21 14-8-15,11-2-6 0,-1 3 0 16,0 3 0-16,5 1 0 15,2 3 0-15,4-1 0 16,5 1 0-16,10-5 0 16,7 0 0-16,8-3 0 15,2 0 0-15,5-1 0 0,-2 2 0 16,-2 4 0-16,-6 0 0 16,-6 5 0-16,-11 6 0 15,-6 2 0-15,-6 0 0 16,-13 0 0-16,-6-7 0 0,-6-7 0 15,-2-7 0-15,3-8-4 16,-4-7-25-16,2-11-50 16,16-6-3-16</inkml:trace>
  <inkml:trace contextRef="#ctx0" brushRef="#br0" timeOffset="37446.8263">5990 12954 511 0,'0'0'0'16,"0"0"0"-16,-8 9 0 16,8-9 0-16,-9-8 0 15,-1-13-9-15,5-8-29 0,2-6-40 16,-5-14-6-16,-9-6 24 16,4 1 37-16,4 13 14 15,-7 9 10-15,4 22 16 16,-3 10 23-16,-4 13 40 0,10 13 1 15,8 7-28-15,1 0-36 16,3-13-15-16,10-5-19 16,0-13-59-16,5-16-5 0</inkml:trace>
  <inkml:trace contextRef="#ctx0" brushRef="#br0" timeOffset="37600.7249">6021 12368 474 0,'0'0'4'0,"0"12"1"15,4 6 1-15,7 10 0 0,2 6 0 16,7 7 1-16,2 6-4 16,4 2-3-16,6 0 0 15,0-10 0-15,0 0-18 16,12-14-62-16,-22-6-2 0</inkml:trace>
  <inkml:trace contextRef="#ctx0" brushRef="#br0" timeOffset="37923.194">6071 12720 391 0,'0'0'1'16,"8"6"0"-16,7-3 0 0,0-3 1 15,9 0 1-15,2-3 0 16,8-9 1-16,2-2 1 15,0-7 0-15,-4-4 0 16,-5-3 0-16,-6-1-1 0,-5-1 0 16,-5 5 0-16,-11 1-1 15,-2 9 3-15,-8 4 2 16,-4 8 1-16,0 5 0 0,1 11 0 16,0 8 1-16,8 8-2 15,5 5 0-15,5-1-5 16,14 2-3-16,6-7-3 15,9 0-16-15,3-9-59 0,9-9-3 16</inkml:trace>
  <inkml:trace contextRef="#ctx0" brushRef="#br0" timeOffset="38548.6352">7346 12355 433 0,'0'0'5'16,"0"0"0"-16,-4-8 3 0,4 8 1 15,-7-15 0-15,7 15 2 16,-8-15 0-16,2 6 1 15,6 9-4-15,-9-15-8 16,9 15 0-16,-11-10 0 16,11 10 0-16,-11-7 0 0,11 7 0 15,-12-7 0-15,12 7 0 16,-15-8 0-16,15 8 0 16,-13-5 0-16,13 5 0 15,-17-3 0-15,17 3 0 0,-15 0 0 16,15 0 0-16,-15 5 0 15,15-5 0-15,-18 14-4 16,8-5 0-16,-1 3 0 0,1 3 0 16,1 2 1-16,1-1 0 15,4 3 1-15,4 1 0 16,7-3 0-16,4 0 0 16,10-6 1-16,2-3-1 0,5-3 1 15,-1-5 0-15,0 0-1 16,-4-2-1-16,-3-5-5 15,-1 0-17-15,5-1-50 16,-13-3-1-16</inkml:trace>
  <inkml:trace contextRef="#ctx0" brushRef="#br0" timeOffset="39180.6682">7548 12177 357 0,'0'0'5'0,"0"0"2"15,3 12 2-15,0 0 1 16,8 5 0-16,-1 5 0 16,2 4 1-16,4-1 0 15,-3-1-5-15,5-3-2 0,-2-4-2 16,1-9 0-16,0-8-3 16,-4-11-3-16,4-11-5 15,-3-7-3-15,7 5-3 0,3-4 0 16,-1 11-1-16,3 0 1 15,-1 12 7-15,4 5 7 16,-3 3 6-16,-1 4 7 16,-3-7 6-16,-3 0 0 0,-6-15 1 15,-1-6-1-15,-3-6-3 16,-1 0-3-16,-2 0 0 16,8 9-2-16,-3 10-2 15,8 9 0-15,-1 15 0 0,5 14-8 16,4 3 0-16,0 1 0 15,3 2 0-15,-6-11 0 16,4-14-76-16,-4 0-6 16</inkml:trace>
  <inkml:trace contextRef="#ctx0" brushRef="#br0" timeOffset="39418.6448">8467 12283 511 0,'0'0'0'0,"0"0"0"16,-1-11 0-16,-3-5 0 16,2-7-8-16,-5-9-16 15,1-9-3-15,1-3 2 16,-9-4 9-16,2 5 8 0,-4 4 7 16,0 15 6-16,-5 9 9 15,6 12 12-15,-3 12 1 16,8 9-1-16,6 10-15 0,1-8-11 15,11-17-71-15,6 14-11 16</inkml:trace>
  <inkml:trace contextRef="#ctx0" brushRef="#br0" timeOffset="39850.2328">8719 12143 409 0,'0'0'5'0,"0"0"1"15,0 0 0-15,0 0 1 16,-7 0-1-16,1-13 0 0,-1-11 0 16,-2-9 0-16,1-9-5 15,3-6 0-15,3-2 0 16,1 1 0-16,1 8 3 15,7 10 0-15,7 13 1 0,1 16 0 16,4 7 0-16,2 16 0 16,-4 7-2-16,4 1-4 15,2 5-14-15,-3 4-46 0,0-19-17 16,0-5-4-16</inkml:trace>
  <inkml:trace contextRef="#ctx0" brushRef="#br0" timeOffset="40080.6876">9007 11923 410 0,'0'0'5'0,"-1"10"1"16,1-1 2-16,0 2-1 16,0-2 1-16,0-9-1 15,2 11 1-15,-2-11 0 16,18 0-4-16,-8-14-3 0,-3-7 0 16,-2-3 0-16,-5-3 2 15,-2 0 2-15,-8 2 1 16,-5 4 1-16,-6 11 0 0,-1 6 0 15,1 7-5-15,3 9-2 16,5 9 0-16,4 1 0 16,9 7-11-16,12-7-69 15,7-5-4-15</inkml:trace>
  <inkml:trace contextRef="#ctx0" brushRef="#br0" timeOffset="40684.3146">9907 11673 430 0,'0'0'4'0,"-10"-9"0"0,10 9 2 15,-13-17 1-15,6 5 0 16,-2 0 1-16,1 0 2 15,-1-1 0-15,5 2-2 0,4 11-1 16,-12-12-2-16,12 12 0 16,0 0-5-16,-11-6 0 15,11 6 0-15,-9-3 0 16,9 3 0-16,0 0 0 16,-12-4 0-16,12 4 0 0,-9-2 0 15,9 2 0-15,-9-2 0 16,9 2 0-16,-12 0 0 15,12 0 0-15,-15 4-3 0,4 0-1 16,3 2 0-16,-3-1 0 16,2 4 0-16,0 1 0 15,1 4 0-15,3-1 0 16,2 2 1-16,3 1 0 0,8 1 1 16,4-4 0-16,2-1 0 15,3-4 1-15,0-4 0 16,0-4 0-16,0-3-1 15,-4-6-4-15,-1-3-8 0,-4-1-19 16,-2 3-42-16,5 8-2 16</inkml:trace>
  <inkml:trace contextRef="#ctx0" brushRef="#br0" timeOffset="40964.59">10045 11482 449 0,'0'0'5'16,"0"0"1"-16,0 0 2 16,0 0 1-16,-10 11 2 15,10-11 0-15,-8 15 1 0,2-2-12 16,4 5 0-16,1 5 0 15,1 1 0-15,7 3 0 16,6-5 0-16,8 2 0 0,1-10 0 16,7-5 0-16,-2-12-6 15,5-11-77-15,0-4-3 16</inkml:trace>
  <inkml:trace contextRef="#ctx0" brushRef="#br0" timeOffset="41307.9049">10500 11551 439 0,'0'0'4'16,"-11"0"-1"-16,11 0 0 0,-16-21-1 15,7 1-3-15,-6-8-5 16,2-6 0-16,-2-2 0 16,3 0 2-16,0 12 3 15,-1 8 3-15,7 13 3 0,-4 5 4 16,7 15 3-16,1 4 2 15,2-4-6-15,12-4-14 16,-5-6-58-16,11-24-14 16</inkml:trace>
  <inkml:trace contextRef="#ctx0" brushRef="#br0" timeOffset="41632.7158">10566 10875 475 0,'0'0'3'0,"4"29"1"0,6-2 1 15,4 7 0-15,5 7 1 16,3 5 0-16,5 5 1 16,3 2-7-16,1-7 0 15,-2-9 0-15,-4-8 0 0,-6-8 0 16,-2-6 0-16,-17-15 0 16,11 6-8-16,-11-6 1 15,-13-6-1-15,-4-4 2 0,-4 2 1 16,0 2 3-16,-5 1 2 15,2 5 2-15,3 5 1 16,5 9 1-16,6 7 1 16,6 4-1-16,4-1 1 15,7 1-1-15,6-6 0 16,12-2-1-16,2-12-1 0,5-8-2 16,1-14-5-16,2-10-22 15,1-6-52-15,0-2-4 16</inkml:trace>
  <inkml:trace contextRef="#ctx0" brushRef="#br0" timeOffset="42415.3629">1473 15528 424 0,'0'0'6'0,"0"0"4"15,-4 8 2-15,4-8 2 16,-9 11 1-16,9-11 0 16,-2 10 0-16,2-10-15 15,0 10 0-15,12-6 0 16,11-2 0-16,10-2 0 16,8 0 0-16,7-6 0 0,6-2 0 15,7-3 0-15,-4-1 0 16,2-1 0-16,-13-2 0 15,0 2-75-15,-10 5-11 0</inkml:trace>
  <inkml:trace contextRef="#ctx0" brushRef="#br0" timeOffset="50480.7169">2493 14947 409 0,'0'0'6'0,"0"0"2"16,0 0 2-16,-5 7 1 15,5-7 1-15,-2 22 0 0,2-1 0 16,7 9 1-16,6 9-6 15,7 10-1-15,2 8-1 16,5 9-5-16,4 4 0 16,0-2 0-16,-1-3 0 15,-4-10 0-15,-8-8 0 0,-2-11 0 16,-11-16 0-16,-5-20 0 16,0 0 0-16,-18-26 0 15,-3-14 0-15,-10-11 0 16,-5-8-2-16,-5-5-1 0,0-1-1 15,1 4 1-15,6 3 1 16,2 7 1-16,9 7-1 16,10 11 2-16,6 2-1 15,10 6 0-15,10 1 0 0,12 0 1 16,5 2-1-16,6 1 1 16,4 3 0-16,2 5 0 15,1 5 1-15,-4 6 0 16,-5 8 1-16,-5 16 0 0,-8 15 1 15,-7 12 0-15,-2 9 0 16,-9 8 0-16,-3 0 0 16,0-4-3-16,0-5 0 15,0-13 0-15,2-11 0 16,5-16 0-16,9-10-2 0,8-10 0 16,4-8-3-16,7-4 0 15,5-2 0-15,4 3 0 16,-5 2 0-16,3 9 2 0,-6 7 1 15,-10 16 4-15,-8 11 1 16,-15 13 3-16,-3 7 1 16,-18 6-1-16,-11-2 0 15,-12-5-2-15,-8-11-10 0,0-11-21 16,14-13-50-16,-11-15-5 16</inkml:trace>
  <inkml:trace contextRef="#ctx0" brushRef="#br0" timeOffset="51297.5806">3318 15119 344 0,'0'0'5'0,"4"10"3"16,-1 7 3-16,7 6 1 16,4 7 1-16,2 4-1 15,4 4 1-15,0 2 0 16,-1-2-4-16,0-7-2 0,-7-11-2 16,-1-11-1-16,-11-9 0 15,0-14-1-15,-10-13 1 16,-1-8-2-16,-8-5-1 15,-1-6 0-15,2 3 0 16,-1 5-1-16,6 5 1 0,5 9 0 16,7 8 1-16,1 6 0 15,13 7 0-15,5 0 0 16,7 0 1-16,4-2-1 0,7-6 0 16,2-2-1-16,3-2-1 15,-1-3 1-15,-2-3-1 16,-2 2 1-16,-2-3-1 15,-8 2 1-15,-7-2 0 0,-5 1 1 16,-7-1 0-16,-7 3 1 16,-3 2 0-16,-9 5 0 15,-4 4 1-15,-1 8-4 16,3 17 0-16,-1 12 0 0,8 12 0 16,6 6 0-16,4 4 0 15,14 0 0-15,10-2 0 16,6-10 0-16,8-10 0 15,1-19-21-15,-7-10-59 16,11-14-2-16</inkml:trace>
  <inkml:trace contextRef="#ctx0" brushRef="#br0" timeOffset="51846.3846">4255 14896 429 0,'0'0'4'16,"0"0"3"-16,-7-6 1 0,7 6 1 16,0 0 2-16,-14-13 0 15,14 13 2-15,-6-9 0 16,6 9-7-16,0 0-6 16,-8-11 0-16,8 11 0 0,0 0 0 15,-15-16 0-15,8 8 0 16,-1-1 0-16,-3-6 0 15,-1 1 0-15,2 2 0 16,-1-1 0-16,1 0 0 0,10 13 0 16,-15-11 0-16,15 11 0 15,-10-7 0-15,10 7 0 16,-9 0 0-16,9 0 0 16,0 0 0-16,-11 3 0 15,11-3 0-15,-9 6 0 0,9-6 0 16,-9 9 0-16,9-9 0 15,-14 14 0-15,9-2 0 16,-2 0 0-16,3 5 0 16,0 7 0-16,-2-1 0 0,5 5-2 15,1 1-1-15,1-1 1 16,7-3 0-16,-2-6 1 16,5-3 0-16,2-7 1 0,2-6 0 15,2-3 0-15,2 0 1 16,3 3 0-16,4 1 1 15,2 5-1-15,-1 1 0 16,0 3 0-16,-2-2-1 16,-3-6-1-16,-4-6-5 0,-14-20-9 15,-2-10-23-15,-2-16-40 16,-10-16-4-16</inkml:trace>
  <inkml:trace contextRef="#ctx0" brushRef="#br0" timeOffset="52009.3423">4159 14405 455 0,'0'0'5'16,"5"25"2"-16,4 8 1 16,9 10 2-16,6 13-1 15,7 9 1-15,7 8-3 0,1 5-7 16,9-6 0-16,-2-9 0 16,-2-10 0-16,-8-18-2 15,-2-10-79-15,-7-8-3 0</inkml:trace>
  <inkml:trace contextRef="#ctx0" brushRef="#br0" timeOffset="52204.6558">4501 14853 470 0,'0'0'1'15,"0"0"0"-15,-1-6 2 16,1-7 0-16,2-9-1 15,2-4 1-15,3-11-2 0,1-4-3 16,0-8-6-16,4 3-15 16,-5 3-26-16,-2 8-28 15,1 8-5-15</inkml:trace>
  <inkml:trace contextRef="#ctx0" brushRef="#br0" timeOffset="52325.1695">4574 14643 445 0,'0'0'6'0,"0"19"2"15,1-2 2-15,5 5 0 16,3 2 1-16,1 2-1 15,0 0 1-15,6-1-11 16,5-3 0-16,-3-13 0 0,6 3-8 16,12-11-73-16,-15 1-2 15</inkml:trace>
  <inkml:trace contextRef="#ctx0" brushRef="#br0" timeOffset="52759.2043">3297 15603 405 0,'0'0'4'0,"0"0"3"15,0 0 3-15,-2-6 2 16,2 6 3-16,18-13 0 15,5 3 1-15,11-6 1 16,16-1-7-16,10-5-10 16,13-2 0-16,9-3 0 0,11-1 0 15,4-3 0-15,6 1 0 16,2 2 0-16,2 2 0 16,-6-4 0-16,0 3-38 15,-10-1-44-15,-9 4-4 0</inkml:trace>
  <inkml:trace contextRef="#ctx0" brushRef="#br0" timeOffset="53274.402">5300 13932 440 0,'0'0'2'0,"4"16"1"16,8 7 0-16,-1 10 0 16,10 10 0-16,2 11 1 15,2 9-1-15,4 7 2 0,-1 5-3 16,-3-5 0-16,-4-7-1 16,-3-10 0-16,-5-12-2 15,-2-15-1-15,-3-18-2 16,-8-8-3-16,12-18 0 15,-4-9-2-15,3-6 0 0,0-2 1 16,8-2 3-16,5 10 1 16,5 5 3-16,2 10 4 15,1 10 1-15,1 6 3 16,-5 11 2-16,-3 10-2 0,-14 4 1 16,-6 4-1-16,-9 2-3 15,-13-4-4-15,-7-1-24 16,-7-9-50-16,-8-9-2 15</inkml:trace>
  <inkml:trace contextRef="#ctx0" brushRef="#br0" timeOffset="54039.3079">2119 11465 318 0,'0'0'3'15,"0"0"1"-15,0 0 6 0,0 0 3 16,10 0 1-16,7-5 4 16,8-1 1-16,11-5 0 15,13 1 1-15,10-1-5 16,11-6-3-16,9 0-3 16,9-3-1-16,2-1-2 0,3-8-2 15,0 3-2-15,-5-5-4 16,-12-1-7-16,0 3-24 15,-12 1-45-15,-8 7-2 16</inkml:trace>
  <inkml:trace contextRef="#ctx0" brushRef="#br0" timeOffset="54804.8512">5908 14350 431 0,'0'0'3'0,"3"16"3"15,5 0 0-15,1 5 1 16,2-4-1-16,5 4 1 15,0-4 0-15,5-4 0 16,-1-9-3-16,2-11-2 16,-4-12-1-16,0-10-1 0,-6-5 0 15,-3-2 0-15,-7-5 0 16,-3 4 1-16,-11 5 1 16,-2 9 0-16,-5 10 0 0,0 9 0 15,0 7 0-15,2 13 0 16,7 8 0-16,6 3-3 15,4 3-5-15,5-2-11 16,7 5-50-16,10-22-14 16</inkml:trace>
  <inkml:trace contextRef="#ctx0" brushRef="#br0" timeOffset="55111.9602">6207 14275 397 0,'0'0'3'0,"0"12"2"16,0-12 1-16,10 17-1 16,-10-17 1-16,10 12 0 15,-10-12 0-15,11 0 1 0,-8-12-3 16,-2-10-1-16,-1-5 0 15,0-2 0-15,0-2 1 16,0 4-1-16,0 3 1 16,3 9 0-16,4 11-1 15,9 4-1-15,1 14-1 0,5 3-7 16,4 3-21-16,12-1-49 16,-12-2-2-16</inkml:trace>
  <inkml:trace contextRef="#ctx0" brushRef="#br0" timeOffset="55435.0867">6467 13622 466 0,'0'0'2'0,"8"21"2"0,-1 8 1 16,8 6 1-16,3 13 0 15,7 6 1-15,4 8 0 16,1-1 1-16,1-2-8 15,0-10 0-15,-4-8 0 16,-3-11 0-16,-8-11 0 0,-5-8 0 16,-11-11-3-16,0 0-3 15,-12-7 0-15,-7-2 1 16,-2-1 2-16,-3 3 2 16,1 4 1-16,2 3 2 0,4 6 0 15,8 8 1-15,6 2-1 16,3 5-1-16,9-3-1 15,7-3-1-15,5-7-2 0,4-5-13 16,-1-9-61-16,5-14-4 16</inkml:trace>
  <inkml:trace contextRef="#ctx0" brushRef="#br0" timeOffset="56193.6087">7283 13300 429 0,'0'0'3'0,"1"18"3"15,5 7 0-15,4 11 2 16,6 13-1-16,5 13 1 16,5 11 0-16,3 10 1 0,1 1-2 15,0-6-3-15,-2-8-1 16,-3-13-2-16,-5-15 0 15,-4-19 0-15,-5-17-2 16,0-15 0-16,-5-13-1 0,1-10-1 16,2-2 1-16,5-2 0 15,-2 2 1-15,8 8-1 16,-1 9 1-16,2 14 1 16,4 3 1-16,2 16 1 0,-8 7 0 15,-3 4 1-15,-1 3-1 16,-13-1 1-16,-2-1 0 15,-15-6-2-15,-5-8-1 16,-8-9-6-16,-10-10-14 16,1-11-58-16,3-2-5 0</inkml:trace>
  <inkml:trace contextRef="#ctx0" brushRef="#br0" timeOffset="56770.7862">7954 13691 387 0,'0'0'2'0,"9"5"0"16,2-2 2-16,1-3 0 15,4-2 0-15,2-5 1 0,3-6 1 16,4-3-1-16,-9-5 0 15,-2-3 0-15,-8-1 1 16,-6 0 0-16,-1 6 2 16,-10 8 0-16,-8 9 1 0,-1 5-1 15,0 14 0-15,2 12-1 16,4 6-2-16,6 7-1 16,8-1-2-16,8 2-3 15,7-13-5-15,14-11-18 0,6-16-54 16,2-15-4-16</inkml:trace>
  <inkml:trace contextRef="#ctx0" brushRef="#br0" timeOffset="56940.762">8300 13225 454 0,'1'12'6'0,"2"12"0"16,5 12 1-16,1 10 2 15,2 5-2-15,6 5 1 16,3 2-1-16,1 0 0 0,3-16-7 15,4-14 0-15,-7-18-10 16,6-10-24-16,-7-13-46 16,-1-13-2-16</inkml:trace>
  <inkml:trace contextRef="#ctx0" brushRef="#br0" timeOffset="57517.6298">8230 13508 426 0,'0'0'7'0,"-11"0"1"16,11 0 2-16,-8 6-2 16,8-6 2-16,-3 11-1 15,3-11 0-15,12 12 0 16,11-9-6-16,5 0-2 0,5-3-1 16,5 0 2-16,5-9-4 15,-2-3-4-15,3-5-8 16,-10-3-5-16,-4-1 2 15,-3-1 3-15,-14 1 7 0,-2 6 3 16,-6 1 4-16,-5 14 6 16,0 0 9-16,0 0 4 15,0 20 0-15,5 1-4 0,7 4-8 16,2-4-3-16,6 3-3 16,1-7 0-16,0-8-1 15,2-9 1-15,-1-7 0 16,-5-12 0-16,-5-8 1 0,-2-4-2 15,-6 0 0-15,2 1 0 16,-5 7 0-16,2 6 0 16,-3 17 0-16,11 0 0 15,3 11 0-15,1 6 0 16,7 1 0-16,1 3 0 0,2-9 0 16,-1-5 0-16,1-7 0 15,-6-19-3-15,-2-10-76 16,-2-10-3-16</inkml:trace>
  <inkml:trace contextRef="#ctx0" brushRef="#br0" timeOffset="58010.459">8961 13305 420 0,'0'0'3'15,"5"9"1"-15,7-6-1 0,4-2 1 16,8-2 1-16,2-9 0 16,6-9 0-16,2-5 0 15,-1-11-3-15,-2-7-1 16,-5-2 0-16,-4 2 2 15,-9 6 1-15,-6 5 3 0,-3 14 1 16,-4 17-1-16,-11 0 1 16,1 17 1-16,1 16-2 15,6 8-7-15,3 3 0 16,4 0 0-16,10-3 0 0,11-6 0 16,5-15 0-16,12-8-18 15,4-12-61-15,-3-16-3 16</inkml:trace>
  <inkml:trace contextRef="#ctx0" brushRef="#br0" timeOffset="58282.8196">9503 13162 458 0,'0'0'0'0,"0"0"2"16,7 0 0-16,-7 0 0 15,18-16 1-15,-8 0 1 16,5-3 0-16,-3-5 0 15,-3-3 2-15,0 0 0 0,-6-1 0 16,-3 3 1-16,-3 9 0 16,-8 6-7-16,2 10 0 15,-6 4 0-15,7 16 0 16,3 9 0-16,4 5 0 16,4 4 0-16,8-1 0 0,11-3 0 15,0-8 0-15,11-5 0 16,-5-17-12-16,-6-4-69 15,8-12-3-15</inkml:trace>
  <inkml:trace contextRef="#ctx0" brushRef="#br0" timeOffset="58486.8806">9827 13133 408 0,'0'0'3'16,"0"0"4"-16,0 0 2 15,3-17 0-15,-3-2 1 0,0-10 0 16,0-9 1-16,0-2 1 15,-2-5-2-15,3 2-3 16,-1 6 0-16,2 12 1 0,8 10-8 16,2 15 0-16,6 12 0 15,2 10 0-15,3 0 0 16,6 10 0-16,2-8-72 16,-3-6-11-16</inkml:trace>
  <inkml:trace contextRef="#ctx0" brushRef="#br0" timeOffset="59015.6353">10540 12344 489 0,'0'0'3'0,"6"24"0"15,5 6 1-15,8 8 0 0,1 8 0 16,8 7 0-16,1 5-4 15,3 3 0-15,-3-6 0 16,-5-9 0-16,-6-12 0 16,-4-14 0-16,-14-20 0 0,2-5 0 15,-11-23 0-15,-6-19 0 16,-10-16 0-16,-2-15 0 16,-3-9 0-16,-2-3 0 15,4 5 0-15,5 6 0 0,7 10 0 16,6 13 0-16,11 10 0 15,6 17 0-15,9 13 0 16,8 7 0-16,6 9 0 16,2 10 0-16,1 11 0 0,-4 11 0 15,-3 9 0-15,-7 5 0 16,-7 4 0-16,-12 0 0 16,-1-4 0-16,-14-6 0 15,0-5-3-15,-7-18-77 0,7-11-3 16</inkml:trace>
  <inkml:trace contextRef="#ctx0" brushRef="#br0" timeOffset="59912.8682">3335 16549 442 0,'0'0'7'15,"0"0"3"-15,-7 0 2 16,7 0 1-16,-18 0 2 16,6-2-3-16,-5-1-12 15,-2 0 0-15,-5 2 0 0,0-1 0 16,-2 2 0-16,-1 7 0 16,-3 7 0-16,4 3 0 15,3 8 0-15,10 1 0 16,5 5 0-16,7-5 0 15,8 0 0-15,11-8 0 0,9-6 0 16,9-7 0-16,6-5 0 16,1 0 0-16,2-2 0 15,0 0 0-15,-8 4 0 16,-5 11 0-16,-8 8 0 0,-11 7 0 16,-9 4 0-16,-8 3 0 15,-8-2 0-15,-12-6 0 16,5-1 0-16,-9-16-20 0,6-8-64 15,5-2-2-15</inkml:trace>
  <inkml:trace contextRef="#ctx0" brushRef="#br0" timeOffset="60163.8967">3699 16799 476 0,'0'0'2'0,"0"0"-1"15,-9 9-1-15,9-9-1 16,-17 0-3-16,2-17-7 0,2-2-6 16,-3-13-3-16,0-4-2 15,1-3 8-15,0-2 11 16,2 10 5-16,2 7 6 16,6 14 6-16,5 10 7 0,-6 15 4 15,6 6-1-15,6-3-8 16,7 0-15-16,-1-16-20 15,-12-2-58-15,19-22-2 16</inkml:trace>
  <inkml:trace contextRef="#ctx0" brushRef="#br0" timeOffset="60321.2841">3666 16162 502 0,'0'0'4'16,"4"15"1"-16,3 9-5 15,2 12 0-15,7 3 0 0,6 7 0 16,1 2 0-16,9 6 0 15,2-4 0-15,-4-12 0 16,5-5 0-16,-8-14-29 16,2-5-54-16,-10-6-4 0</inkml:trace>
  <inkml:trace contextRef="#ctx0" brushRef="#br0" timeOffset="60620.9201">3828 16547 438 0,'0'0'3'16,"0"0"0"-16,13 0 1 16,-1 0 2-16,2-6 0 15,5-4 0-15,4-8 1 0,2-5 0 16,-1-10-2-16,-2-4-1 16,-3-5-1-16,-3 3-2 15,-5 0 0-15,-7 7 0 16,-4 10 0-16,-1 11 1 0,1 11 0 15,-18 19 3-15,10 10 1 16,1 12-6-16,4 5 0 16,3 3 0-16,8-3 0 15,10-5 0-15,6-10 0 0,6-10 0 16,3-15 0-16,9-6-3 16,-1-19-79-16,-2-10-2 15</inkml:trace>
  <inkml:trace contextRef="#ctx0" brushRef="#br0" timeOffset="61310.7064">4998 15934 425 0,'0'0'5'16,"0"0"4"-16,0 0 2 15,0 0 2-15,-10-9 1 16,10 9 2-16,0 0 0 0,-13-11-14 16,13 11-2-16,-13-2 0 15,13 2 0-15,-17 0 0 16,6-1 0-16,1-1 0 15,1 1 0-15,-4-3 0 16,3 0 0-16,1 1 0 0,-2 0 0 16,11 3 0-16,-14-8 0 15,14 8 0-15,-10-7 0 16,10 7 0-16,0 0 0 0,-13-2 0 16,13 2 0-16,0 0 0 15,-12-2 0-15,12 2 0 16,-11 0 0-16,11 0 0 15,-11 4 0-15,11-4 0 0,-17 12 0 16,11 0 0-16,-2 1 0 16,3 8 0-16,0 5 0 15,3 6 0-15,2 2 0 16,4-2 0-16,6-6 0 0,2-4 0 16,3-8 0-16,2-11 0 15,2-8 0-15,0-10 0 16,2-3 0-16,-1 5-6 15,3-3-4-15,6 13-10 16,-8 3-13-16,3 5-44 0,7 7-3 16</inkml:trace>
  <inkml:trace contextRef="#ctx0" brushRef="#br0" timeOffset="61834.4873">5259 15797 408 0,'0'0'5'0,"0"0"4"16,-11-7 1-16,11 7 3 16,-8-7 1-16,8 7 0 0,-11-8 2 15,11 8 0-15,0 0-10 16,-9 0-6-16,9 0 0 15,0 0 0-15,0 0 0 16,0 0 0-16,-10 0 0 16,10 0 0-16,-8 0 0 0,8 0 0 15,-12-7 0-15,12 7 0 16,-11-6 0-16,11 6 0 16,-9-1 0-16,9 1 0 15,0 0 0-15,0 0 0 0,-10 0 0 16,10 0 0-16,-4 7 0 15,4-7 0-15,-6 12 0 16,1-2 0-16,-1 2 0 16,2 2 0-16,-1 8 0 0,1-1 0 15,3 4 0-15,1-1-2 16,0 1-3-16,2-4 0 16,6-5 1-16,0-5 0 15,2-6 1-15,1-5 1 0,0-3 1 16,2-4-1-16,3 0 2 15,-1 3 0-15,0 1 0 16,3 2 1-16,-3 1-1 16,0-4-5-16,2-16-54 0,-3 11-18 15,-6-8-1-15</inkml:trace>
  <inkml:trace contextRef="#ctx0" brushRef="#br0" timeOffset="62252.3568">5436 15020 458 0,'0'0'6'15,"1"14"1"-15,4 13 2 16,6 15 1-16,6 18 3 16,8 15-5-16,4 19-8 15,11 15 0-15,6 8 0 0,-1 3 0 16,3-6 0-16,-3-15 0 16,4-9 0-16,-2-20-66 15,-5-19-20-15</inkml:trace>
  <inkml:trace contextRef="#ctx0" brushRef="#br0" timeOffset="62790.7484">6107 15766 381 0,'0'0'7'16,"6"21"1"-16,1-2 3 15,1 1 1-15,-2 4 2 16,-1-3 0-16,3 1 1 0,-5-1 0 16,-3-10-5-16,-5-11-4 15,-8-19-1-15,-10-12-3 16,0-11-2-16,0-5 0 15,-1-7-2-15,2-3 1 0,8 2 0 16,5 7 0-16,8 6 1 16,7 16 0-16,15 9 1 15,5 12 1-15,4 5 0 16,3 8 1-16,1 11 0 0,0 5 2 16,-6 5-5-16,-6 0 0 15,-9 2 0-15,-9-7 0 16,-4-1 0-16,-16-13-18 15,-2-16-51-15,-6-1-12 0</inkml:trace>
  <inkml:trace contextRef="#ctx0" brushRef="#br0" timeOffset="63111.2175">6420 15504 403 0,'0'0'6'0,"-1"15"2"16,-3-5 2-16,-3 2 1 15,-2 1 1-15,-3-2 0 16,-2-5 0-16,-3-4-1 16,0-8-5-16,4-11-4 0,0-7-1 15,5-2-3-15,5-2-1 16,3 0 2-16,7 7 0 15,5 5 2-15,5 9 0 16,1 7 3-16,0 2 1 16,-1 11 1-16,-3 1 1 0,-4 1-7 15,-5 2 0-15,-3-3 0 16,-2-14-13-16,-17 5-65 16,2-8-4-16</inkml:trace>
  <inkml:trace contextRef="#ctx0" brushRef="#br0" timeOffset="63301.0278">6386 14986 488 0,'0'11'3'0,"1"10"1"16,7 11 1-16,2 11 0 15,7 5 1-15,7 8-6 0,4 1 0 16,6 4 0-16,1-17 0 15,10-6-16-15,6-16-65 16,-13-12-2-16</inkml:trace>
  <inkml:trace contextRef="#ctx0" brushRef="#br0" timeOffset="63573.6713">6741 15201 434 0,'0'0'5'15,"-4"4"2"-15,4 7 2 16,0 2 0-16,5 2-1 0,5 0 1 15,2 2 0-15,2-2 0 16,6-3-5-16,3-7-2 16,2-5-2-16,-2 0 0 15,4-3-1-15,-1 0-1 16,2 3 1-16,-1 1 0 0,0 11 0 16,0 10 2-16,-3 4 0 15,-3 11 2-15,-7 3 1 16,-2 4-1-16,-9 5-3 15,-3-3 0-15,-13-2 0 0,-8-11 0 16,-6-2 0-16,-13-18-13 16,-6-13-68-16,4-5-2 15</inkml:trace>
  <inkml:trace contextRef="#ctx0" brushRef="#br0" timeOffset="64082.7395">7359 15066 423 0,'0'10'5'0,"4"12"0"16,5 12 3-16,3 7 2 0,5 8 1 15,3 5 1-15,0 2-1 16,1-1 1-16,0-9-5 15,-5-15 0-15,-7-16-7 16,-9-15 0-16,-5-21-2 0,-14-12-2 16,-2-16-1-16,-8-8 0 15,0-7 2-15,0 0-1 16,4 3 2-16,8 7 1 16,6 8 2-16,11 13 1 0,8 15 1 15,11 12 0-15,7 7 1 16,3 13-1-16,-2 6 0 15,2 6 0-15,-5 6 1 16,-1 2-4-16,-10 2-2 0,-8-9-9 16,-1-6-33-16,-4-4-36 15,0-17-2-15</inkml:trace>
  <inkml:trace contextRef="#ctx0" brushRef="#br0" timeOffset="64326.9741">7622 15001 365 0,'0'0'8'0,"0"0"3"16,12-13 1-16,-7 0 1 16,1-5 1-16,2-5 1 15,-6-3 1-15,1-5 1 0,-3 4-5 16,0 2-2-16,-3 9-1 16,3 16 0-16,-11-2-9 15,8 16 0-15,2 19 0 0,1 9 0 16,9 3 0-16,1 2 0 15,7-1 0-15,5-6 0 16,5-12 0-16,5-8 0 16,2-20-12-16,3-7-71 0,2-13-2 15</inkml:trace>
  <inkml:trace contextRef="#ctx0" brushRef="#br0" timeOffset="64808.5171">8015 15046 471 0,'0'0'2'0,"11"24"1"0,0 0-1 16,3 3 1-16,3 3 0 16,1 1 0-16,0-1 0 15,3 1 0-15,-7-15-1 16,-14-16 0-16,9-5-1 15,-16-26 0-15,-10-13-1 0,-7-15 0 16,-6-10 0-16,1-6-1 16,1 0-1-16,4 4 1 15,9 10 0-15,6 12 2 16,9 20 0-16,14 14 2 0,12 15-1 16,3 15 2-16,5 9 0 15,-1 9-2-15,1 3-2 16,-1 6 0-16,-10-3 0 0,-7 0 0 15,-9-11 0-15,-2-1-25 16,-2-15-55-16,-12-10-3 16</inkml:trace>
  <inkml:trace contextRef="#ctx0" brushRef="#br0" timeOffset="65027.3449">8239 14383 459 0,'0'0'5'16,"0"20"1"-16,2-1 1 15,5 10 1-15,5 5 0 16,6 8 0-16,3 3 2 16,5 4-10-16,5-3 0 0,1-5 0 15,-2-7 0-15,-4-12-13 16,0-4-67-16,-6-5-3 15</inkml:trace>
  <inkml:trace contextRef="#ctx0" brushRef="#br0" timeOffset="65214.5699">8203 14645 490 0,'0'0'3'16,"0"0"0"-16,0 0 0 15,14 7 1-15,0-7 0 16,9-2 0-16,0-8-4 0,11-1 0 16,3-8 0-16,9 1-31 15,2-7-50-15,-6 1-3 16</inkml:trace>
  <inkml:trace contextRef="#ctx0" brushRef="#br0" timeOffset="65564.5509">8789 14676 500 0,'0'0'2'0,"0"0"-2"16,-4-5 1-16,-2-10-1 15,-2-8-2-15,-3-11-4 0,0-10-3 16,-7-5-1-16,4-3-2 16,-1 3 5-16,1 6 2 15,1 14 2-15,3 14 5 0,10 15 3 16,-11 14 4-16,11 9 1 15,1 4-2-15,6-5-6 16,4-4-18-16,-11-18-59 16,20-4-6-16</inkml:trace>
  <inkml:trace contextRef="#ctx0" brushRef="#br0" timeOffset="65864.6139">8744 14052 467 0,'0'0'4'0,"7"16"1"16,1 6 1-16,4 8 1 15,8 4 0-15,3 7 0 0,2 3 1 16,7 4-8-16,-3-5 0 16,0-6 0-16,-3-6 0 15,-3-9 0-15,-7-3 0 16,-3-8 0-16,-13-11 0 0,0 0-6 16,0 0-2-16,-15-6 1 15,-2-2 1-15,-4-1 2 16,-2 4 3-16,0 3 2 15,4 4 2-15,9 7 0 0,5 9 1 16,5 3 0-16,8 4-1 16,10 1 0-16,4-4-3 15,4-3-2-15,1-11-3 16,4-3-12-16,-4-5-37 0,-2-17-26 16,-1-7-3-16</inkml:trace>
  <inkml:trace contextRef="#ctx0" brushRef="#br0" timeOffset="66088.8512">9110 14362 468 0,'0'0'3'0,"0"0"0"16,0 0 0-16,3 2 1 0,-3-2 0 15,15-9 1-15,-8-4-1 16,2-5 1-16,-1-5-3 16,0-3 0-16,-6 0 1 0,-2-1 0 15,0 7-1-15,-5 4-2 16,-6 12 0-16,1 5 0 15,2 16 0-15,3 8 0 16,4 9 0-16,3 7 0 0,12-5 0 16,12 3 0-16,4-10-26 15,11-15-41-15,12-6-17 16</inkml:trace>
  <inkml:trace contextRef="#ctx0" brushRef="#br0" timeOffset="66778.7527">10153 13912 467 0,'0'0'4'16,"0"0"0"-16,0 0 1 16,0 0 1-16,0 0 0 15,0 0 2-15,6-3 0 0,-6 3-5 16,0-17-3-16,-3 7 0 15,-1-1 0-15,-6-2 0 16,0 2 0-16,-4 1 0 16,-1 2 0-16,-1 1 0 0,-2 2 0 15,3 2 0-15,-1 2 0 16,5 1 0-16,-1 0 0 16,2 1 0-16,0 4 0 15,10-5 0-15,-15 10 0 0,15-10 0 16,-10 18 0-16,8-4 0 15,-2 3 0-15,-1 2 0 16,0 1 0-16,2 6 0 16,0-4 0-16,3-1 0 0,0-1-2 15,4-8-2-15,6-4 1 16,2-8 0-16,6 0 0 16,0-5 1-16,6-4 1 15,-1-3 0-15,-1-1 1 0,1-2 1 16,-4-2 0-16,-2-1 0 15,-2-2 0-15,-3 0 1 16,-1 2 1-16,-1 4 0 16,2 3 0-16,2 11 1 15,3 5-4-15,5 9 0 0,-2 6 0 16,3 1 0-16,3-3 0 16,-1-2 0-16,-3-10 0 15,-4-6 0-15,-4-17-3 0,-1-8-41 16,-4-11-39-16,-4-8-1 15</inkml:trace>
  <inkml:trace contextRef="#ctx0" brushRef="#br0" timeOffset="67072.6378">10430 13358 452 0,'0'0'5'0,"0"5"2"16,0 9 2-16,2 13 1 16,7 4-1-16,4 10 1 15,3 8-1-15,7 2-9 16,4 6 0-16,2-6 0 0,-3-2 0 15,-1-17 0-15,-7-4 0 16,-1-10 0-16,-8-12 0 16,-9-6 0-16,0-10 0 15,-7-7 0-15,-11-5 0 0,-3 0 0 16,-3 1 0-16,-4 4 0 16,2 8 0-16,3 7 0 15,7 6 0-15,7 9 0 16,9 6 0-16,5 2 0 0,11 1 0 15,6-5 0-15,4-3 0 16,2-11 0-16,6-3-7 16,7-9-76-16,-11-9-2 15</inkml:trace>
  <inkml:trace contextRef="#ctx0" brushRef="#br0" timeOffset="67546.8839">7939 15828 439 0,'0'0'9'0,"-11"0"1"0,11 0 2 16,-5 16 2-16,3 2 0 15,2 11-1-15,6 10-13 16,10 7 0-16,3 9 0 0,7 4 0 16,3 1 0-16,1-4 0 15,5-3 0-15,-8-10 0 16,-1-8 0-16,-4-14 0 15,3-6-4-15,-14-13-81 16,-11-2-3-16</inkml:trace>
  <inkml:trace contextRef="#ctx0" brushRef="#br0" timeOffset="67715.4881">7942 16220 490 0,'0'0'5'15,"0"0"0"-15,-11 0 1 0,11 0-1 16,0 0-5-16,0 0 0 15,14-11 0-15,-2 3 0 16,13-5 0-16,5-7 0 16,5-4 0-16,7-5 0 0,3 0 0 15,5 9-46-15,1-17-40 16</inkml:trace>
  <inkml:trace contextRef="#ctx0" brushRef="#br0" timeOffset="68286.9184">8479 15918 484 0,'0'0'4'0,"6"22"1"15,3 0 2-15,1 7 1 0,3 2-5 16,2 5-3-16,1-1 0 16,0 0 0-16,0-8 0 15,-4-15 0-15,-12-12 0 16,2-15 0-16,-7-17 0 0,-13-18 0 15,-5-9 0-15,-4-12 0 16,-2-4 0-16,-2 2 0 16,5 3-7-16,4 13 4 15,8 10 2-15,9 13 1 0,5 15 2 16,15 12-1-16,5 7 1 16,10 4 0-16,5 6 0 15,2 2 0-15,2 7-2 16,1-2 0-16,-4 4 0 0,-8-3 0 15,-5 3 0-15,-11 4 0 16,-5-1 0-16,-6 0 0 16,-1 0 0-16,-2 1 0 15,-2-3 0-15,4 6 0 16,6-1 0-16,8 3 0 0,6-1 0 16,4 1 0-16,3-5 0 15,3-3 0-15,0-8 0 16,-4-8 0-16,7-6-17 0,-10-13-64 15,-2-9-3-15</inkml:trace>
  <inkml:trace contextRef="#ctx0" brushRef="#br0" timeOffset="68726.2419">9250 15843 445 0,'0'0'5'0,"0"0"0"16,0 0 2-16,-10-7 0 15,-2-7 1-15,-3-6-1 0,-6-10 1 16,-4-8 1-16,-4-6-5 16,5-2 2-16,4 0-6 15,3 2 0-15,9 5 0 16,8 8 0-16,5 16 0 16,15 10 0-16,5 5 0 0,8 9 0 15,1 5 0-15,3 3 0 16,-1 2 0-16,-2-3 0 15,-8-5 0-15,-4-10 0 0,-10-8 0 16,-8-15 0-16,-5-17 0 16,-12-12 0-16,-4-12 0 15,2-6 0-15,-4-3-35 16,8 7-49-16,5 17-2 0</inkml:trace>
  <inkml:trace contextRef="#ctx0" brushRef="#br0" timeOffset="69306.539">9709 15608 436 0,'0'0'6'0,"0"0"1"0,-10-3 1 16,4-6 1-16,-5-5 1 15,-5-17-1-15,-3-8 0 16,-5-18 0-16,-2-11-5 16,-1-11 0-16,0-9-4 0,8 1 0 15,1 6 0-15,12 13 0 16,6 20 0-16,6 21 0 16,18 27 0-16,7 20 0 15,6 24 0-15,5 13 0 0,5 8 0 16,-2 6 0-16,5-1 0 15,-2-12 0-15,1-18-37 16,-10 1-45-16,-5-12-3 16</inkml:trace>
  <inkml:trace contextRef="#ctx0" brushRef="#br0" timeOffset="69606.7777">9620 15332 462 0,'0'0'5'0,"0"0"1"0,0 0 2 15,-7-6 1-15,7 6 0 16,9-11 1-16,2 1-8 16,8-2-2-16,6-1 0 15,3 0 0-15,6 0 0 16,-4-11 0-16,4 9-82 0,-4-3-3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7T15:14:37.9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5613 9941 313 0,'0'0'4'16,"0"0"3"-16,0-8 2 15,0 8 4-15,-1-11 4 16,1 11 5-16,-2-14-1 0,-1 6 1 16,3 8-3-16,-4-18-3 15,4 18-4-15,-2-16-2 16,2 8-4-16,-1-1-4 0,1 9 0 15,-1-17-1-15,1 17-1 16,-2-14 1-16,2 14-1 16,-4-11 0-16,4 11-1 15,0 0 1-15,0 0-1 16,0 0 0-16,0 0 0 0,0 0 1 16,0 0-1-16,0 0 1 15,0 0-1-15,0 0 0 16,-4 15 1-16,4 2-1 0,-1 8 1 15,1 4-1-15,0 9 0 16,0 10 1-16,0 5-1 16,0 4 0-16,0 7 2 15,0 2-1-15,2-3 0 0,-2 0 0 16,0-4 1-16,0-2-1 16,-3-2 0-16,-4-3 1 15,-2-3-2-15,-3-2 0 16,1-5 1-16,-3-1 0 0,3-8-1 15,-1-8 1-15,3-4 0 16,3-12-1-16,6-9 1 16,-4-18 0-16,4-16 0 15,6-14 0-15,5-18-1 16,3-12 0-16,4-17-1 0,0-7 0 16,3-3-1-16,2 4 1 15,1 7-1-15,0 14 0 16,-1 17 2-16,1 23 2 0,-1 29 3 15,3 19 0-15,0 35 1 16,5 22 2-16,-1 20 0 16,3 13-1-16,5 9 0 15,-1-3-3-15,6-4-5 0,-4-18-8 16,5-14-68-16,-6-20-4 16</inkml:trace>
  <inkml:trace contextRef="#ctx0" brushRef="#br0" timeOffset="360.6008">5644 10064 473 0,'0'0'2'15,"-2"25"1"-15,2 4 1 16,4 22 1-16,5 19 0 0,3 15 1 16,2 20-1-16,8 17 0 15,6 12-2-15,4 10-3 16,9 11 0-16,1 3 0 0,4 1 0 15,7 7 0-15,0 2 0 16,24 60-6 15,-3-43-25-31,-8-11-46 16,4-18-3-16</inkml:trace>
  <inkml:trace contextRef="#ctx0" brushRef="#br0" timeOffset="361.6054">6285 12378 0 0</inkml:trace>
  <inkml:trace contextRef="#ctx0" brushRef="#br0" timeOffset="422.0384">6285 12378 0 0,'335'404'0'0,"-335"-404"0"0,11-11 0 15,5-19 0 1,3-13 0-16,5-9 0 0,4-5 0 15</inkml:trace>
  <inkml:trace contextRef="#ctx0" brushRef="#br0" timeOffset="1559.8692">5995 13467 377 0,'0'0'8'0,"0"0"1"0,0 0 0 15,-3 9 1-15,3-9 2 16,-6-7-1-16,-1-12 2 16,-2-10-1-16,2-13-5 0,-6-11-2 15,-3-12 0-15,0-10-1 16,0 1-1-16,2 6 0 16,2 9-1-16,4 13 1 15,6 15 0-15,3 21 1 16,13 24-1-16,13 25 1 0,11 19-2 15,7 6 0-15,4 7-2 16,4 3 0-16,0-6 0 16,-3-8 0-16,-4-20 0 15,-12-17 0-15,-11-20 0 0,-9-11 0 16,-10-19 0-16,-4-14 0 16,-8-12 0-16,-5-11 0 15,-3 0 0-15,-2 1 0 0,8 12 0 16,2 8-3-16,13 4-62 15,7 31-18-15,10 11 0 16</inkml:trace>
  <inkml:trace contextRef="#ctx0" brushRef="#br0" timeOffset="2192.5181">6532 13002 314 0,'0'0'8'15,"0"0"2"-15,0 0 2 0,0 0 3 16,-4 7 2-16,4-7 2 16,0 12 0-16,0-2 1 15,4 9-7-15,4 3-3 16,5 10-2-16,3 2-2 0,3 4-2 15,3 3-1-15,4-4-2 16,0-2 0-16,1-10 0 16,-2-13 0-16,-3-12 0 15,-2-17 0-15,-5-12 1 0,-2-7-1 16,-2-6 1-16,-2 2-1 16,3 3 0-16,-1 12-1 15,3 14 0-15,1 11-1 16,3 17 0-16,2 7-2 0,4 11-7 15,1-3-15-15,-9-2-52 16,7-6-1-16</inkml:trace>
  <inkml:trace contextRef="#ctx0" brushRef="#br0" timeOffset="2534.8976">7192 12893 397 0,'0'0'8'0,"-9"1"2"16,9-1 4-16,-14 8 0 15,3-1 2-15,-2 0 0 0,-2 2 2 16,-1 8 0-16,3 2-18 16,1 7 0-16,2 7 0 15,6 2 0-15,4 5 0 16,3 0 0-16,9-4 0 0,8-5 0 16,7-8 0-16,0-14 0 15,6-9-11-15,6-9-70 16,-12-16-3-16</inkml:trace>
  <inkml:trace contextRef="#ctx0" brushRef="#br0" timeOffset="2738.8455">7195 12452 454 0,'0'0'7'0,"0"6"2"15,0 9 2-15,0 12 0 16,8 13 1-16,6 11-5 15,3 14-7-15,8 9 0 0,4 7 0 16,3-3 0-16,1-3 0 16,-1-6 0-16,2-7 0 15,-10-5-36-15,1-18-48 16,-2-11-4-16</inkml:trace>
  <inkml:trace contextRef="#ctx0" brushRef="#br0" timeOffset="3246.2929">7665 12916 343 0,'0'0'3'0,"12"0"3"16,0-4 0-16,3-5 1 15,0-3 0-15,-1-3 1 16,2-4 2-16,-6-1 2 16,-3-3 0-16,-7 2 1 0,-4 4 2 15,-8 6 1-15,-8 9 0 16,3 2 0-16,-3 18-1 15,1 9-9-15,6 9-6 16,3 6 0-16,6 2 0 0,4-2 0 16,11-5 0-16,10-6 0 15,5-21 0-15,9-7-32 16,2-8-50-16,0-14-3 16</inkml:trace>
  <inkml:trace contextRef="#ctx0" brushRef="#br0" timeOffset="3490.1318">8033 12891 434 0,'0'0'7'0,"0"18"1"0,1-5 1 15,4 2-1-15,3-3 1 16,5-3 1-16,-1-3-1 16,5-6 0-16,-3-13-7 15,0-11-1-15,-7-7 0 0,-4-6 0 16,-4-1 2-16,-8 1-3 15,-8 0 0-15,-1 10 0 16,-6 8 0-16,1 9 0 16,1 10 0-16,6 6 0 0,7 14 0 15,4-3 0-15,6 8-79 16,12 0-8-16</inkml:trace>
  <inkml:trace contextRef="#ctx0" brushRef="#br0" timeOffset="4032.2938">8321 12825 392 0,'0'0'5'15,"7"25"1"-15,5 1 3 16,4 3 1-16,1 5 1 16,-1-2 1-16,3 1 2 0,-4 1 0 15,-2-17-4-15,-13-17-2 16,0-5-4-16,-6-22-2 16,-11-16-2-16,-5-11-1 15,-2-10-2-15,1-7 0 16,1 0-1-16,4 7 1 0,7 7 1 15,6 15 3-15,5 12 0 16,9 19 1-16,10 11 0 16,5 11 2-16,0 14 0 15,2 11 0-15,0 3 0 0,-3 2 0 16,-10 0 0-16,-3-2-4 16,-8-7 0-16,-2-8-8 15,-14-15-34-15,2-9-38 0,-6-15-1 16</inkml:trace>
  <inkml:trace contextRef="#ctx0" brushRef="#br0" timeOffset="4325.8465">8347 11954 432 0,'1'12'6'0,"2"11"3"16,5 16 0-16,7 13 2 0,1 16 0 15,10 9 0-15,2 8 0 16,3 6 0-16,3-10-11 16,3-13 0-16,-5-19-2 15,-3-19-4-15,-4-18-1 16,-3-14-1-16,-2-16 1 0,-3-12 0 16,-4-1 1-16,-1 1 5 15,-2 1 3-15,-2 15 2 16,5 7 1-16,-4 9 0 15,2 16 0-15,6 10-5 0,-6-4-22 16,9 10-52-16,1-2-5 16</inkml:trace>
  <inkml:trace contextRef="#ctx0" brushRef="#br0" timeOffset="4493.9991">9035 12698 473 0,'0'0'0'15,"-5"-5"-3"-15,-2-13-13 16,-3-10-58-16,3-10-2 0</inkml:trace>
  <inkml:trace contextRef="#ctx0" brushRef="#br0" timeOffset="4614.1444">8821 12205 464 0,'0'0'6'15,"-3"20"1"-15,-1-2 0 16,2 1 0-16,2 3 0 0,0-1-2 16,8-1-3-16,7-6-8 15,6-21-55-15,4-2-21 16,5-9-1-16</inkml:trace>
  <inkml:trace contextRef="#ctx0" brushRef="#br0" timeOffset="4788.3249">9074 11760 499 0,'0'0'3'0,"0"0"2"16,-5 13-1-16,5 14-4 15,8 12 0-15,7 11 0 16,2 15 0-16,6 9 0 16,9 7 0-16,2 1 0 15,8 2 0-15,-9-14-6 0,4-7-78 16,-4-11-3-16</inkml:trace>
  <inkml:trace contextRef="#ctx0" brushRef="#br0" timeOffset="5040.4554">9466 12519 511 0,'0'0'0'16,"0"0"0"-16,0 0 0 16,0 0 0-16,-5-20 0 15,4-4 0-15,-5-16-33 0,-3-10-47 16,4-8-5-16</inkml:trace>
  <inkml:trace contextRef="#ctx0" brushRef="#br0" timeOffset="5124.5951">9400 12077 411 0,'0'0'4'16,"1"11"0"-16,2-2-1 15,5 0 1-15,2 1-4 0,3-7-9 16,8 0-58-16,9 1-1 16</inkml:trace>
  <inkml:trace contextRef="#ctx0" brushRef="#br0" timeOffset="5328.7609">9861 11989 405 0,'0'0'5'0,"0"0"3"16,-5-3 2-16,-3 3 2 15,-5 1 2-15,-1 8 1 16,-4 3 1-16,-3 5 0 0,3 11-6 16,3 4-10-16,8 8 0 15,3 2 0-15,6-1 0 16,9-2 0-16,8-5 0 15,7-3 0-15,5-14 0 16,3-2 0-16,-6 2-51 0,4-17-34 16</inkml:trace>
  <inkml:trace contextRef="#ctx0" brushRef="#br0" timeOffset="6001.6279">8718 13533 449 0,'0'0'5'16,"0"0"2"-16,0 0 2 16,0 0 1-16,0 0 2 0,-13-4 1 15,13 4-7-15,-11-4-6 16,11 4 0-16,-15-8 0 16,3 4 0-16,3-1 0 0,-2-2 0 15,-3-1 0-15,1-2 0 16,1 1 0-16,-1-1 0 15,-1 1 0-15,2-2 0 16,1 3 0-16,0 0 0 0,2 5 0 16,0-1 0-16,9 4 0 15,-16 0 0-15,16 0 0 16,-12 12 0-16,5-1 0 16,1 4 0-16,-3 2 0 15,3 0 0-15,-4 6 0 0,-1-2 0 16,3 3 0-16,-1-5 0 15,-2 1 0-15,4-5 0 16,4-1 0-16,3 0 0 16,8-4 0-16,7-5 0 0,7-1-7 15,1-3-5-15,6-1-4 16,4 0-9-16,-3-12-41 16,0 4-16-16</inkml:trace>
  <inkml:trace contextRef="#ctx0" brushRef="#br0" timeOffset="6441.838">8739 13101 449 0,'0'0'5'0,"0"10"3"16,10 9 1-16,-2 13 1 16,9 8 1-16,1 12 0 15,9 11-3-15,3 4-8 0,0-1 0 16,1-2 0-16,-2-13 0 15,3-11-12-15,4-21-71 16,-17-17-2-16</inkml:trace>
  <inkml:trace contextRef="#ctx0" brushRef="#br0" timeOffset="6609.7796">9024 12928 471 0,'0'0'5'16,"10"23"1"-16,-1 10 2 0,10 11 0 15,4 15 0-15,6 13-3 16,7 6-5-16,5 8 0 16,-2 0 0-16,0-12 0 15,1-1-8-15,-5-17-75 16,-10-10-2-16</inkml:trace>
  <inkml:trace contextRef="#ctx0" brushRef="#br0" timeOffset="6798.7787">8939 13472 472 0,'0'0'2'0,"0"0"0"16,0 0 2-16,5-6 0 0,10-6 0 16,8-7 1-16,10-7 0 15,9-8 0-15,11-2-4 16,4-12-12-16,1 4-65 0,15 2-4 15</inkml:trace>
  <inkml:trace contextRef="#ctx0" brushRef="#br0" timeOffset="7418.3264">9673 13297 358 0,'0'0'7'0,"0"-9"6"15,0-1 2-15,-3-2 1 16,-3-3 2-16,2-4 1 16,0-1 2-16,-3-1 0 0,2 4-6 15,-5 2-7-15,4 1-8 16,-2 2 0-16,-2 5 0 15,0 0 0-15,2 4 0 0,-1-1 0 16,-2 0 0-16,3 0 0 16,-1 4 0-16,9 0 0 15,-16-6 0-15,16 6 0 16,-13-2 0-16,13 2 0 0,-12 0 0 16,12 0 0-16,-11 10 0 15,5 3 0-15,-2 1 0 16,4 7 0-16,2 4 0 15,0 4 0-15,2 0 0 16,0 2 0-16,6-4 0 0,5-7 0 16,3-6 0-16,2-9 0 15,4-5 0-15,3-11 0 16,2-3-5-16,1-3-1 0,-2 3-1 16,3 4 0-16,-4 6-3 15,-3 4-4-15,3 2-28 16,-4 10-36-16,-5-3 0 15</inkml:trace>
  <inkml:trace contextRef="#ctx0" brushRef="#br0" timeOffset="7662.5772">9933 12932 449 0,'0'0'7'0,"-5"8"1"0,2 3 2 16,-1 6 0-16,2 8 1 15,2 6 0-15,1 8-6 16,5 7-5-16,6 0 0 16,5-3 0-16,4-7 0 0,5-6 0 15,-2-21 0-15,9-24-65 16,-10-6-19-16</inkml:trace>
  <inkml:trace contextRef="#ctx0" brushRef="#br0" timeOffset="7838.6189">10035 12701 511 0,'0'16'0'15,"10"16"0"-15,7 12 0 0,3 10 0 16,4 8 0-16,6 4 0 15,4 6 0-15,3 3 0 16,-5-21 0-16,6-12-34 16,-12-9-49-16,-3-12-4 0</inkml:trace>
  <inkml:trace contextRef="#ctx0" brushRef="#br0" timeOffset="8062.5132">10275 13150 475 0,'0'0'3'0,"0"0"2"0,1-10 0 16,4-7 0-16,1-7 1 16,4-7 0-16,4-7 0 15,1-2-6-15,4-5 0 16,-2 2 0-16,1 5-3 0,0 9-13 15,-5 12-52-15,0 0-15 16</inkml:trace>
  <inkml:trace contextRef="#ctx0" brushRef="#br0" timeOffset="8264.7687">10367 13005 495 0,'0'0'2'0,"0"12"1"16,6-3-1-16,4 6 1 15,4-1-1-15,2 4-1 16,7 4-3-16,4-1-2 0,-2-2-9 16,6-12-56-16,-3 13-12 15</inkml:trace>
  <inkml:trace contextRef="#ctx0" brushRef="#br0" timeOffset="8862.5307">8965 13389 307 0,'0'0'5'0,"0"0"4"16,0 0 2-16,-6 7 4 15,6-7 3-15,-8 8 4 16,8-8 0-16,-14 8 2 15,14-8-3-15,-20 7-5 16,8-1-2-16,-3-1-4 0,1 1-3 16,-5-3-7-16,7 5-10 15,-10-3-47-15,11 0-23 16,1-1-2-16</inkml:trace>
  <inkml:trace contextRef="#ctx0" brushRef="#br0" timeOffset="9246.3349">8601 13513 408 0,'0'0'4'0,"7"19"2"16,1 0 2-16,6 3 1 0,-1 7-1 16,6 0 1-16,1 5-2 15,2-3-6-15,6-11-48 16,-5-3-27-16,-4-5-5 16</inkml:trace>
  <inkml:trace contextRef="#ctx0" brushRef="#br0" timeOffset="27558.8316">20077 10768 265 0,'0'0'4'0,"0"0"1"15,0 0 6-15,0 0 2 0,0 0 0 16,0 0 1-16,0 0 1 15,0 0-1-15,0 0-2 16,0 0-2-16,6 0-2 16,-6 0-5-16,0 0 0 0,14 7 0 15,-5-6-1-15,2-1-1 16,3 0 1-16,-1 0-1 16,5-1 0-16,1-2 0 15,-1 1 0-15,4 1 0 0,-3 1 0 16,1 1 0-16,-1 4 0 15,6 1 0-15,-4 3 0 16,1-1-1-16,2-1 1 16,4-2-1-16,0-1 0 15,0-3 0-15,2-1 0 0,-1 0 0 16,0 0 0-16,-2 0-1 16,1 0 0-16,-4 0-1 15,3 4 0-15,-3 3 1 0,-4 2-1 16,3 0 0-16,-3 0 0 15,-1-3 1-15,1 0 1 16,-3 0 0-16,1-3-1 16,4 0 1-16,-2-2 0 0,2 1 0 15,-2-2 0-15,2 0 1 16,-3 2-1-16,4 1 0 16,-8 1 0-16,0 0 0 15,-1 0 0-15,3 3 0 0,-3-4 0 16,2-1 0-16,-2-1 0 15,3-1 0-15,-2 0 1 16,4 0-1-16,-3-4 0 16,-1 2 0-16,-1-3 0 15,-2 3 0-15,-1 1 1 0,1 1-1 16,-2 0 1-16,-1 0-1 16,1 1 1-16,1 3-1 15,-2-1 0-15,2-3 0 0,0 0 0 16,-1 0 0-16,3 0 1 15,-3 0-1-15,1-3 0 16,1 1 0-16,-2 0 0 16,0 2 0-16,0 0 1 0,0 2-1 15,0 3 0-15,-2-2 0 16,-8-3 0-16,17 10 0 16,-17-10 0-16,13 3 0 15,-13-3-1-15,17 0 1 0,-17 0 0 16,13 0 0-16,-13 0 0 15,16 0 1-15,-16 0-1 16,15 0 1-16,-5 2-1 16,2 2 0-16,-7-2 1 0,8 1-1 15,-4-3 0-15,0 0 0 16,1 0 0-16,-1 0 1 16,-9 0-1-16,13 0 0 15,-13 0 0-15,15-5 1 0,-15 5-1 16,11 0 1-16,-11 0-1 15,11 0 0-15,-11 0 1 16,10 0-1-16,-10 0 0 16,9 5 0-16,-9-5 1 0,11 3-1 15,-11-3 0-15,11 3 0 16,-11-3 0-16,10 3 0 16,-10-3 0-16,11 3 1 15,-11-3-2-15,0 0 1 0,12 6 1 16,-12-6-1-16,0 0 0 15,11 6 0-15,-11-6 0 16,0 0 0-16,11 2 0 16,-11-2 0-16,0 0 0 0,9 4 0 15,-9-4 0-15,0 0 0 16,10 8 0-16,-10-8-1 16,4 10 2-16,-4-10-1 15,0 0-1-15,3 15 1 0,-3-15-1 16,0 0 2-16,0 0 0 15,0 0 0-15,0 0-1 16,0-5 1-16,0 5 1 16,-3-13-1-16,3 13 1 0,-7-14-1 15,7 14 0-15,-11-18 1 16,4 8-1-16,-2-2 0 16,0-6 0-16,1-1-1 15,-5-1 0-15,2-1-1 0,-2-4 1 16,-2 4 0-16,1 1-1 15,-1 2 1-15,0 0 1 16,-1 3-1-16,0 2 0 0,-2 2 1 16,4 3-1-16,0 0 1 15,1 2-1-15,-1-3 0 16,4 4 0-16,0-2 0 16,10 7 0-16,-11-8 0 0,11 8-1 15,0 0 0-15,0 0 1 16,0 0-1-16,0 5 0 15,4 5 1-15,12 5-1 16,4 3 1-16,2 0 1 16,8 3-2-16,-2-3 1 0,1 0 0 15,-1 0 0-15,-1-4 0 16,-9 1 0-16,-2-5 0 16,-4 3-1-16,-2-3 1 15,-5 0 0-15,-5-10-1 0,6 13 0 16,-6-13-1-16,1 11-1 15,-1-11 0-15,0 0-1 16,0 0 1-16,0 0-1 16,0 10 1-16,0-10 1 0,0 0 1 15,0 0 1-15,-6 8 2 16,6-8-1-16,0 0 0 16,-4 10 0-16,4-10 1 0,0 0 0 15,-4 9 0-15,4-9 1 16,0 0-1-16,0 0 2 15,-5 11 0-15,5-11 0 16,0 0 0-16,0 0 0 16,-6 9 1-16,6-9-1 0,0 0-1 15,-9 9 0-15,9-9-1 16,0 0-1-16,-4 10 1 16,4-10-2-16,0 0 1 15,0 0 0-15,-8 9 0 0,8-9 1 16,0 0-1-16,-12 5 1 15,12-5 0-15,-8 10-1 16,8-10 1-16,-12 9-1 16,12-9 1-16,-12 12-1 0,12-12 0 15,-12 14 0-15,12-14-1 16,-11 15 1-16,11-15 0 16,-14 11-1-16,14-11 1 0,-19 14-2 15,9-11 0-15,-1 6-2 16,-2-2-5-16,2 3-10 15,-6 14-44-15,10-8-14 16</inkml:trace>
  <inkml:trace contextRef="#ctx0" brushRef="#br0" timeOffset="30936.0791">18227 10922 368 0,'7'13'6'15,"4"9"3"-15,7 7 1 16,5 4 0-16,2 2 1 16,2 1 0-16,-1 0 0 15,1-6 1-15,-12-18-5 0,-15-12-3 16,0-20-1-16,-15-13-2 16,-15-10 0-16,-11-11 0 15,-7-3-1-15,-6-3 0 0,1 3 0 16,4 6 0-16,5 7 1 15,9 5 1-15,19 4 0 16,7 8-1-16,14 2 1 16,14 2 1-16,17 2-1 0,6 0 0 15,8 6-1-15,3 3 1 16,-3 9 0-16,-5 9 0 16,-9 15 0-16,-10 13 0 15,-20 8 0-15,-6 5 1 16,-9 2-4-16,-15-8-9 0,5-4-34 15,-2-10-35-15,4-11 0 16</inkml:trace>
  <inkml:trace contextRef="#ctx0" brushRef="#br0" timeOffset="31354.2485">18634 10660 325 0,'0'0'1'0,"4"-5"0"16,0-5 0-16,2-5 1 15,-1-4-1-15,-4-4 1 0,4-1 3 16,-5-4 8-16,1 6 5 16,-10 4 3-16,-5 12 1 15,-2 6 0-15,-2 17 1 16,0 10 0-16,2 9-4 0,6 9-7 15,2 0-12-15,8-2 0 16,15-9 0-16,9-7 0 16,7-16 0-16,15-8-25 15,2-9-55-15,0-15-3 0</inkml:trace>
  <inkml:trace contextRef="#ctx0" brushRef="#br0" timeOffset="31693.9236">18912 10652 404 0,'2'8'6'0,"6"7"1"0,2 6 1 16,4 3 1-16,0-2 0 15,-1 3 1-15,0-6-1 16,-2-3 1-16,-11-16-5 15,0-16-3-15,-16-16-1 0,-7-12-1 16,-7-14-1-16,-3-9-1 16,1-5-2-16,5 6 1 15,1 5-1-15,13 8 0 16,7 14 3-16,6 13 0 16,14 16 1-16,5 12 2 0,4 17 2 15,4 8 1-15,1 6 1 16,-3 3-1-16,-5 0-1 15,-5 0-2-15,-12-12-9 0,-3-24-62 16,0 0-8-16</inkml:trace>
  <inkml:trace contextRef="#ctx0" brushRef="#br0" timeOffset="31934.2328">18920 9888 470 0,'0'9'5'15,"7"9"0"-15,6 13 2 16,4 8 0-16,6 14 0 16,7 5 1-16,1 4-6 0,5 2-2 15,3-7 0-15,-5-11 0 16,-2-9 0-16,-10-14-32 15,-9-11-47-15,3-9-4 16</inkml:trace>
  <inkml:trace contextRef="#ctx0" brushRef="#br0" timeOffset="32150.4593">18980 10247 470 0,'0'0'5'0,"0"0"-1"16,-3 14 2-16,3-14-1 0,13 8 1 15,4-8 0-15,6-1 1 16,5-10-5-16,11-10-2 16,-3-8-5-16,14-2-28 15,2-5-45-15,-14 2-4 0</inkml:trace>
  <inkml:trace contextRef="#ctx0" brushRef="#br0" timeOffset="32234.9026">19423 10178 451 0,'0'0'3'16,"0"0"-1"-16,0 0-6 15,-3-17-40-15,1 0-29 0,-4-9-2 16</inkml:trace>
  <inkml:trace contextRef="#ctx0" brushRef="#br0" timeOffset="32334.555">19311 10056 449 0,'0'0'0'0,"0"0"-1"16,3-13-14-16,11-6-57 16,-9-15 0-16</inkml:trace>
  <inkml:trace contextRef="#ctx0" brushRef="#br0" timeOffset="32639.8638">19374 9533 478 0,'0'11'4'15,"9"11"1"-15,2 10 1 0,5 9 0 16,7 3 1-16,4 5-2 16,6 5-5-16,0-3 0 15,2-7 0-15,-7-14 0 16,-3-10 0-16,-8-8 0 16,-4-9 0-16,-13-3 0 0,0-7-6 15,-15-5-1-15,-4-1 2 16,-4 3 1-16,-4 1 2 15,-1 7 1-15,2 2 1 16,7 14 3-16,6 6-1 0,7 4 1 16,6 0 0-16,6 0-1 15,11-4 0-15,3-7 0 16,11-7-2-16,-2-12-6 0,8-10-24 16,-2-8-47-16,-3-5-3 15</inkml:trace>
  <inkml:trace contextRef="#ctx0" brushRef="#br0" timeOffset="32892.2337">19806 9831 462 0,'0'0'2'0,"0"0"0"15,0 0 1-15,0-11 1 16,0 0 1-16,1-5-1 16,3-5 0-16,-2-6 0 0,0-4-2 15,-2-2 0-15,-2 0-2 16,-9 2 1-16,-5 7 0 15,-1 12 2-15,-1 7 0 16,1 10 2-16,1 15-1 16,7 12-4-16,6 8 0 0,4 3 0 15,13 2 0-15,10-3 0 16,7-5 0-16,6-11 0 16,10-2 0-16,-4-14-73 15,10-10-10-15</inkml:trace>
  <inkml:trace contextRef="#ctx0" brushRef="#br0" timeOffset="33553.2599">17860 11829 421 0,'0'0'6'15,"2"26"1"-15,9 3 2 16,7 10 1-16,8 13 1 16,6 8 1-16,5 6 0 0,6 5 0 15,0-8-6-15,-3-9-1 16,-8-12-5-16,-5-16 0 16,-11-15 0-16,-9-13 0 0,-4-19 0 15,-3-9 0-15,0-6 0 16,0-1-3-16,0-2 1 15,6 6 0-15,7 4-1 16,8 10 1-16,7 13 1 0,6 6 1 16,2 10 1-16,0 10-1 15,-4 6 1-15,-3 5 1 16,-12 4-1-16,-9 3 0 16,-8-4 1-16,-18 0-2 15,-8-10-1-15,-9-7-6 0,-2-10-11 16,-9-7-15-16,8-12-44 15,7-4-4-15</inkml:trace>
  <inkml:trace contextRef="#ctx0" brushRef="#br0" timeOffset="33871.9811">18616 12071 456 0,'0'0'5'16,"0"21"0"-16,0-7 0 0,5-1 0 15,2-3 0-15,2-6-1 16,4-4 0-16,-1-8-2 16,8-17-6-16,-8-13-2 15,0-7 1-15,-10-4 0 0,-2 4 2 16,-9 1 3-16,-7 11 2 15,-10 8 3-15,-4 13 2 16,-2 12 2-16,-1 16-1 16,4 7 0-16,6 13-4 0,7-2-4 15,11 4 0-15,5-11-18 16,7-5-61-16,19-8-3 16</inkml:trace>
  <inkml:trace contextRef="#ctx0" brushRef="#br0" timeOffset="34247.3313">18791 11794 438 0,'0'0'2'16,"9"20"3"-16,0-1 2 15,6 2 0-15,1 3 0 16,3-1 0-16,-2-1 0 0,3-5 0 16,-3-13-3-16,-4-10-3 15,-6-17-3-15,-5-11-1 16,-2-8-1-16,0-7 1 0,1 2 0 15,-4 5 0-15,4 5 2 16,5 17 0-16,8 11 2 16,4 9 0-16,6 15 1 15,-1 6-1-15,5 6-7 0,-1-6-33 16,-2-3-37-16,0-7 0 16</inkml:trace>
  <inkml:trace contextRef="#ctx0" brushRef="#br0" timeOffset="34603.9874">19047 11054 447 0,'0'0'5'0,"6"10"2"16,1 7 2-16,4 7 2 16,7 13 0-16,4 8 0 0,6 10-1 15,3 4-10-15,4 5 0 16,2 1 0-16,-1-5 0 15,-1-8 0-15,-3-7 0 0,-6-10 0 16,-8-10 0-16,-3-11 0 16,-15-14 0-16,0 0 0 15,-5-6 0-15,-18-12 0 0,-3-4 0 16,-4 0 0-16,-5 6 0 16,1 2 0-16,1 11 0 15,9 3 0-15,9 17 0 16,6 4 0-16,8 13 0 0,9-2 0 15,9 0 0-15,6-6 0 16,7-5 0-16,6-13 0 16,-1-8 0-16,7-3-26 15,0-20-55-15,-6-6-1 0</inkml:trace>
  <inkml:trace contextRef="#ctx0" brushRef="#br0" timeOffset="68084.7914">16153 8020 241 0,'0'0'10'15,"-13"1"6"-15,0 3 5 16,-1 6 4-16,-10-5 4 0,-2 4 1 16,-7-4 2-16,-4 2 0 15,-6-2-9-15,2-4-5 16,-2 4-6-16,1-4-3 16,-2 8-4-16,4-1-3 0,-6 9 0 15,7 8-1-15,0 8 0 16,2 10-1-16,5 14 0 15,4 10 2-15,8 11-2 16,6 9 0-16,11 8 0 0,5 3 0 16,14 3 0-16,13-2 0 15,9-5 0-15,14-5 0 16,5-7 0-16,9-14 0 0,4-13 0 16,9-7 0-16,-2-15 0 15,5-12 0-15,-1-16 0 16,2-10 0-16,-3-21 0 15,1-11 0-15,-8-17 0 0,1-13 0 16,-8-14 0-16,-7-8 0 16,-8-7 0-16,-14-10 0 15,-9-5 0-15,-9 4 0 16,-15-3 0-16,-4 2 0 16,-18 9 0-16,-11 9 0 0,-7 6 0 15,-7 16 0-15,-7 12 0 16,-6 14 0-16,-5 15 0 15,-5 16 0-15,0 11 0 16,4 5 0-16,5 14-35 0,2 7-46 16,7 2-3-16</inkml:trace>
  <inkml:trace contextRef="#ctx0" brushRef="#br0" timeOffset="68662.0709">15571 9002 407 0,'0'0'7'15,"-8"0"1"-15,8 0 2 16,-13 14 1-16,3 2 2 0,1 8 1 16,-3 8 1-16,-1 16 0 15,3 9-7-15,-1 14-5 16,-3 11-3-16,3 12 0 16,-4 8 0-16,-1 7 0 15,-4 4 0-15,-2-6 0 0,10 0-81 16,-10-7-1-16</inkml:trace>
  <inkml:trace contextRef="#ctx0" brushRef="#br0" timeOffset="69414.2691">14238 10727 372 0,'0'0'4'0,"-10"1"5"15,2 1 2-15,-2 3 2 16,-3-1 0-16,1 0 3 16,-1 0-3-16,1 0 0 0,12-4-3 15,-13 3-4-15,13-3-4 16,0 0 0-16,12-11-2 15,5 0-1-15,0-1 1 16,7-2 0-16,-1 3 0 0,2 1 0 16,-2 3 0-16,-3 7 1 15,-3 3-1-15,-5 14 1 16,-4 12-1-16,-4 6 1 16,-2 10-1-16,-1 4 0 15,1 2 0-15,3-6 0 0,4-5 0 16,6-11-2-16,7-6-2 15,0-11-2-15,13-8-2 16,-1-4-2-16,1 0 1 16,-3 0 1-16,-2 4 3 0,-8 8 5 15,-11 4 4-15,-5 10 4 16,-9 7 3-16,-12 2 1 16,-7 5-2-16,-7-8-4 15,0-1-10-15,-4-7-44 0,6-19-30 16,8-8-2-16</inkml:trace>
  <inkml:trace contextRef="#ctx0" brushRef="#br0" timeOffset="69663.9436">14701 10679 463 0,'0'0'4'0,"0"0"1"0,0 0 1 15,-10-12 1-15,4-7 0 16,1-6 0-16,0-9 1 16,-3-4-4-16,3-12-4 15,1 2 0-15,2-5-19 16,-3 8-60-16,8 8-3 0</inkml:trace>
  <inkml:trace contextRef="#ctx0" brushRef="#br0" timeOffset="70242.6565">15237 10550 389 0,'0'0'8'16,"0"11"2"-16,0 5 3 0,3 8 0 15,4 11 2-15,3 5 1 16,6 7 0-16,3 0 0 16,4-3-7-16,8-8-3 15,-2-14-6-15,0-14 0 0,0-15 0 16,-5-22 0-16,-5-17 0 16,-7-10 0-16,-10-11 0 15,-4-5 0-15,-13 1 0 16,-4 3 0-16,-6 12 0 0,-5 13 0 15,-1 20 0-15,-2 16 0 16,7 15 0-16,1 21 0 16,11 17 0-16,5 7 0 15,9-3 0-15,9 0 0 0,5-12-73 16,14-14-11-16</inkml:trace>
  <inkml:trace contextRef="#ctx0" brushRef="#br0" timeOffset="70542.6593">15502 10155 442 0,'0'0'6'0,"0"6"2"15,1 12 1-15,4 7 3 16,7 10 0-16,4 8-1 0,3 7 0 16,4 7-11-16,4-2 0 15,2-1 0-15,-4-13 0 16,7-10-78-16,-8-10-6 0</inkml:trace>
  <inkml:trace contextRef="#ctx0" brushRef="#br0" timeOffset="70744.4573">15687 9990 447 0,'0'0'6'16,"5"15"1"-16,5 5 2 15,1 8 1-15,9 10 1 0,-1 8 1 16,8 7-3-16,2 4-9 16,0-7 0-16,0 2 0 15,-5-12 0-15,1-9-55 16,-6-1-27-16,-6-9-2 0</inkml:trace>
  <inkml:trace contextRef="#ctx0" brushRef="#br0" timeOffset="70906.5388">15711 10377 433 0,'0'0'3'0,"0"0"1"16,6-5 0-16,2-3-1 16,8-5 0-16,5-3-6 0,6-12-28 15,5 1-39-15,6-2-4 16</inkml:trace>
  <inkml:trace contextRef="#ctx0" brushRef="#br0" timeOffset="71282.8713">14303 12225 511 0,'0'0'0'0,"0"0"0"16,0 0 0-16,0 0 0 16,0 0-6-16,0-7-8 0,-9-11-27 15,-7-5-38-15,5-8-3 16</inkml:trace>
  <inkml:trace contextRef="#ctx0" brushRef="#br0" timeOffset="71388.1133">14084 11998 415 0,'0'0'5'0,"0"0"1"15,-9 12 0-15,9-12 0 0,-2 12-3 16,2-12-5-16,9 7-26 16,5-7-41-16,7-4-5 15</inkml:trace>
  <inkml:trace contextRef="#ctx0" brushRef="#br0" timeOffset="71659.5724">14563 11722 432 0,'0'0'4'0,"0"0"3"16,-7 0 1-16,-6 6 2 16,1 3 0-16,-6 9 2 15,2 6 0-15,-8 4 1 16,2 5-10-16,4 2-3 0,4-1 0 15,7-4 0-15,7-3 0 16,10-9 0-16,10-6 0 16,9-7 0-16,5-5 0 15,2 0 0-15,0 0 0 0,-4 1 0 16,-9 14 0-16,-6 4 0 16,-10 13 0-16,-7 6 0 15,-11 2-9-15,-13 1-69 16,5 2-2-16</inkml:trace>
  <inkml:trace contextRef="#ctx0" brushRef="#br0" timeOffset="72238.3313">14047 13240 408 0,'0'0'4'0,"10"21"2"16,1-2 1-16,7 6 1 16,0 6 0-16,6-5 1 15,0 2-1-15,-1-3 1 16,-5-12-3-16,-6-13-2 0,-12-9-1 16,-6-15-1-16,-10-11 0 15,-10-7-1-15,-2-5 1 16,-2-3-1-16,3 5-1 15,4 4 1-15,11 7 0 0,9 5 0 16,11 5 0-16,13 6 1 16,11 5-3-16,4-3-4 15,11 6-17-15,9-3-53 16,-9-1-3-16</inkml:trace>
  <inkml:trace contextRef="#ctx0" brushRef="#br0" timeOffset="72578.3601">14466 13050 407 0,'0'0'2'16,"0"0"1"-16,5-9 0 15,1-3 0-15,3-8-1 16,1-9 1-16,2-3 0 16,1-4-1-16,-3-6-1 0,-5-2 1 15,-3 5 3-15,-2 6 3 16,-6 9 3-16,-1 13 2 16,-10 9 1-16,4 14 0 0,-2 13 1 15,10 12-15-15,3 9 0 16,2 0 0-16,15 0 0 15,4-4 0-15,12-8 0 16,0-18-5-16,12-8-78 0,1-8-2 16</inkml:trace>
  <inkml:trace contextRef="#ctx0" brushRef="#br0" timeOffset="73191.883">14919 12506 368 0,'0'0'7'0,"0"0"5"16,0 0 2-16,-9-9 2 16,9 9 1-16,-16 0 0 15,3 2 1-15,-2 7 0 0,-1 8-7 16,-1 5-3-16,5 4-3 15,4 5-5-15,0 2 0 16,8-4 0-16,11-2 0 16,9-6 0-16,9-6 0 0,6-5 0 15,3-6-3-15,4-4 0 16,-1 0 1-16,-6 3-1 16,-6 5 1-16,-9 7 1 15,-14 9 1-15,-6 4 0 0,-6 6 0 16,-16-3-4-16,-3 1-11 15,-5-11-34-15,2-12-30 16,-1-9 0-16</inkml:trace>
  <inkml:trace contextRef="#ctx0" brushRef="#br0" timeOffset="73388.358">14964 12143 443 0,'0'0'6'0,"0"15"2"15,4 6 1-15,2 8 1 16,9 10 1-16,3 7 0 16,7 11 0-16,3 7-9 0,6-6-2 15,1 2 0-15,-4-8 0 16,2-4 0-16,-7-16-36 16,-3-3-45-16,-6-8-3 15</inkml:trace>
  <inkml:trace contextRef="#ctx0" brushRef="#br0" timeOffset="73539.9535">15038 12666 413 0,'0'0'4'15,"0"-11"1"-15,1 0 1 16,4-3 1-16,7-4-1 0,3-3 1 16,9-6-1-16,6-7-1 15,6 0-11-15,6 1-34 16,5-4-34-16,9 3-1 0</inkml:trace>
  <inkml:trace contextRef="#ctx0" brushRef="#br0" timeOffset="74022.1238">15462 12385 376 0,'0'0'4'15,"0"10"3"-15,3 0 1 16,5 1 0-16,5-1 2 0,2-1 0 16,4-3 0-16,1-6 1 15,5-6-4-15,-6-12-2 16,-3-11-2-16,-7-3-1 15,-1-2-1-15,-8-3 0 0,-11 6 0 16,-3 7 2-16,-5 10 2 16,-2 14 0-16,1 5 1 15,4 19 0-15,2 3 0 16,8 9 0-16,5 0-4 0,5-5-6 16,13-3-14-16,5-12-59 15,2-10-3-15</inkml:trace>
  <inkml:trace contextRef="#ctx0" brushRef="#br0" timeOffset="74549.9608">15806 12320 389 0,'0'0'4'0,"0"0"2"16,0 0 3-16,0 0 1 15,0 0 2-15,4-15 0 16,-5-1 1-16,-10-4 1 16,-3-6-4-16,-3-6-2 0,-4 1-3 15,-2-1-2-15,7 3 0 16,1 7-2-16,8 1 0 15,5 4-1-15,3 5-1 16,8 6-1-16,8 0-2 0,6 3-1 16,1-1-1-16,3 1 0 15,0 0 0-15,0 0 0 16,-1-2 1-16,-1 1 2 0,-1-1 1 16,-3-1 3-16,-2 0 1 15,3-4 0-15,-2-4 0 16,-3-2 1-16,1-2-1 15,-5-3 0-15,-3-4-1 0,-3 3 1 16,-7-2-1-16,-6 2 1 16,-6 4 1-16,-1 5 0 15,-6 10 1-15,5 6 0 16,-1 16 0-16,6 5 1 16,6 10-1-16,5 5-1 0,9-1-1 15,10-2-3-15,6-11-6 16,5-5-30-16,-1-16-40 15,-1-8-5-15</inkml:trace>
  <inkml:trace contextRef="#ctx0" brushRef="#br0" timeOffset="74920.3042">16087 11223 445 0,'1'8'5'16,"6"14"1"-16,4 11 1 15,6 11 1-15,7 14 0 16,4 5 0-16,6 7 1 16,4 5-1-16,3-10-4 0,-3-7-3 15,-3-6-1-15,-4-14-1 16,-6-13-1-16,-6-5-2 16,-10-13 0-16,-9-7 0 0,0 0 0 15,-2-13 0-15,-13-5 0 16,-6-2 1-16,-1-1 1 15,-6 3 1-15,-1 1 0 16,2 6 1-16,-1 11 0 0,5 5-1 16,4 15 2-16,3 9 1 15,7 5 1-15,7 4 0 16,3 2 0-16,10-5-1 16,7-10 1-16,3-8-1 15,4-14-3-15,5-8-7 0,-6-15-35 16,4-11-36-16,0-6 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7T15:19:54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8504 5055 388 0,'-15'0'1'0,"-11"3"0"16,-10 2 0-16,-10 0-1 15,-8 5 1-15,-7 4-1 0,-11 8 1 16,-5 2-2-16,1 8 2 16,9 8-1-16,-2 4-1 15,6 9 2-15,-5 6 0 16,2 8 0-16,1 11 1 0,1 6 0 16,1 11 0-16,-3 10 1 15,-1 5 1-15,4 7 0 16,-4 12 1-16,1 3 1 15,-2 5 0-15,5 4 0 0,5 6 0 16,2 1-1-16,6 7-2 16,10 8 0-16,8-1-2 15,9 6 1-15,7 7-1 16,6 4 0-16,10 3-1 0,1 4 1 16,13 3 0-16,2 2 0 15,9 2 0-15,4 0-1 16,9 4 0-16,7 0-1 0,4 1 0 15,8-5 1-15,7-2-1 16,8-4 1-16,12-9 0 16,10-6 0-16,6-15 0 15,10-12 1-15,13-18 1 16,10-19-1-16,17-24 1 0,8-22-1 16,18-27 1-16,11-20-1 15,14-27 0-15,9-29-1 16,10-29 1-16,2-24 0 15,0-23 1-15,-2-27 0 0,-10-23 1 16,-10-21 2-16,-16-18 0 16,-12-21 2-16,-20-22-1 15,-14-24 0-15,-20-20-2 16,-12-20-4-16,-23-14 0 0,-16-23 0 16,-18-6 0-16,-17-1 0 15,-24 2 0-15,-14 15 0 16,-30 22 0-16,-24 22 0 0,-20 32 0 15,-29 39 0-15,-18 39 0 16,-25 41 0-16,-17 47 0 16,-13 48 0-16,-12 43 0 15,-2 31 0-15,4 49-9 16,10 28-72-16,9 18-3 0</inkml:trace>
  <inkml:trace contextRef="#ctx0" brushRef="#br0" timeOffset="841.7822">6601 11585 381 0,'0'0'9'0,"0"0"1"15,-7 5 1-15,6 12 3 16,1 14 2-16,0 17 1 15,0 17 1-15,3 20 1 16,6 16-8-16,4 16-6 0,2 7-5 16,2 3 0-16,1-4 0 15,0-9 0-15,0-14 0 16,-4-11 0-16,0-16 0 0,-3-15 0 16,0-15 0-16,-2-11 0 15,5-11 0-15,4-13 0 16,6-8 0-16,9-2 0 15,7-8 0-15,12-10 0 0,10 4 0 16,6-13 0-16,10-10-69 16,3 10-16-16</inkml:trace>
  <inkml:trace contextRef="#ctx0" brushRef="#br0" timeOffset="1251.1098">7585 12654 435 0,'0'0'3'16,"6"5"-2"-16,5-1 1 0,7-4 0 16,-1-4 1-16,8-8 0 15,2-12 0-15,2-6 0 16,0-13-2-16,-3-12 0 16,-8-9 0-16,-5-1-1 0,-6 2 1 15,-7 6 2-15,-4 14 1 16,-12 15 1-16,-5 25 2 15,-3 16 0-15,1 29 2 0,4 20-1 16,4 12 1-16,4 9-9 16,10-1 0-16,8-3 0 15,13-17 0-15,12-7-14 16,6-20-65-16,6-21-4 16</inkml:trace>
  <inkml:trace contextRef="#ctx0" brushRef="#br0" timeOffset="1767.6138">8300 12363 458 0,'0'0'4'16,"0"0"1"-16,-12-2 2 15,12 2 0-15,-14-6 1 0,14 6 0 16,-11-8 1-16,11 8-4 15,-9-14-5-15,9 14 0 16,-12-15 0-16,12 15 0 16,-9-15 0-16,9 15 0 0,-12-17 0 15,12 17 0-15,-11-11 0 16,11 11 0-16,-8-9 0 16,8 9 0-16,-12-8 0 0,12 8 0 15,-8-6 0-15,8 6 0 16,-10-5 0-16,10 5 0 15,-9-7 0-15,9 7 0 16,-9 0 0-16,9 0 0 16,-16 10 0-16,7 0 0 0,-1 6 0 15,-4 4 0-15,4 5 0 16,-3 4 0-16,0 4 0 16,3 1 0-16,0 1 0 0,8 2 0 15,2-8-3-15,0-2 2 16,9-6 0-16,4-6 0 15,3-3 0-15,3-6-1 16,5-6 1-16,-1 0 1 16,-2 0-1-16,1 0 1 0,-1-2 0 15,-3-1-1-15,-1 0-3 16,-6-12-9-16,3-4-39 16,-1-1-27-16,-6-4-1 15</inkml:trace>
  <inkml:trace contextRef="#ctx0" brushRef="#br0" timeOffset="2101.409">8416 12489 436 0,'0'8'4'16,"1"8"2"-16,5 1 0 15,0 1 1-15,6 1 0 0,-3 3 0 16,6-4-1-16,-2-2 1 15,4-13-3-15,-4-4-3 16,-2-12 0-16,-3-6-1 16,-7-5 1-16,-1-2 0 0,-2-4 0 15,-8 1 0-15,1 0 0 16,2-1 1-16,0 2-1 16,0 2 0-16,2 3 1 15,4-2-1-15,1 4 0 16,4 2-1-16,4 2 1 0,2 1-1 15,1 4 0-15,4 2 0 16,4 3-3-16,4 2-4 16,7 2-20-16,5 1-51 0,0-1-3 15</inkml:trace>
  <inkml:trace contextRef="#ctx0" brushRef="#br0" timeOffset="2595.6832">8874 12269 384 0,'0'0'4'0,"3"24"2"16,1 0 3-16,0 4 1 0,0 7 2 15,2 4 1-15,-1-3-2 16,0 3 1-16,-4-9-3 16,1-14-2-16,-2-16-2 15,2-10-2-15,0-19-1 0,-1-12-1 16,6-5 0-16,-3-7 0 16,6 2 1-16,-1 7-1 15,4 8 1-15,4 14 1 16,3 18 0-16,3 8 0 0,2 18 1 15,2 12-1-15,-1 5-3 16,0 11 0-16,-8-3-25 16,6 8-54-16,-3-4-2 15</inkml:trace>
  <inkml:trace contextRef="#ctx0" brushRef="#br0" timeOffset="3005.6086">8229 13000 404 0,'0'0'8'15,"0"0"1"-15,2 20 3 16,5 10 0-16,3 15 2 0,6 17 0 15,4 15 0-15,0 9 0 16,6 12-7-16,0 3-4 16,-1-5-3-16,-1-12 0 0,3-7 0 15,-7-16-5-15,4-8-23 16,5-14-51-16,-12-13-5 16</inkml:trace>
  <inkml:trace contextRef="#ctx0" brushRef="#br0" timeOffset="3243.2561">8103 13666 439 0,'0'0'2'15,"0"0"1"-15,8 14 1 16,5-7 1-16,6-3 0 15,7-2 0-15,9-2 0 16,7-7 1-16,4-12-2 0,4-11-2 16,0-12-3-16,0-13-8 15,-7-16-47-15,-6-2-21 16,-12-6-1-16</inkml:trace>
  <inkml:trace contextRef="#ctx0" brushRef="#br0" timeOffset="3683.7036">8508 12821 387 0,'0'0'8'16,"-6"9"4"-16,1 9 2 15,4 15 3-15,1 13-1 16,6 14 2-16,1 11 0 16,11 12 0-16,0 5-15 0,6-5-3 15,3-6 0-15,1-11 0 16,-2-13 0-16,0-15 0 16,-3-18 0-16,2-15 0 0,-2-10 0 15,-3-7 0-15,-1-10 0 16,0 1 0-16,-3 0 0 15,2 10 0-15,-3 8 0 16,2 10 0-16,-3 15 0 16,4 10 0-16,-1 4 0 0,0 5 0 15,6 0 0-15,0-10 0 16,1-5 0-16,3-12 0 16,-3-10-2-16,2-6-3 0,-1-13-2 15,-4-7 1-15,-7-4 1 16,-2-7 1-16,-7-2 3 15,-5-5 1-15,-3-1 1 16,-9-1 1-16,-2 3 0 0,-1 8 3 16,-1 4-1-16,0 13 0 15,2 12 0-15,6 13-1 16,2 21 0-16,6 8-1 16,1 9-2-16,11 2 0 0,6 2-2 15,5-11-1-15,9-6-7 16,2-10-43-16,5-23-30 15,1-6 2-15</inkml:trace>
  <inkml:trace contextRef="#ctx0" brushRef="#br0" timeOffset="3935.7365">9427 13112 489 0,'0'0'5'16,"0"0"1"-16,-15 3 0 15,0 7-1-15,-1 5-5 16,-3 9 0-16,-2 5 0 0,2 3 0 15,1 2 0-15,8 4 0 16,5-6 0-16,6 0 0 16,12-9 0-16,3-3 0 0,8-8 0 15,3-3 0-15,2-1 0 16,-1 3 0-16,-4 3 0 16,-6 4 0-16,-6 6 0 15,-6 3 0-15,-6 5 0 0,0 4 0 16,-13-7-31-16,-10 0-52 15,12-12-3-15</inkml:trace>
  <inkml:trace contextRef="#ctx0" brushRef="#br0" timeOffset="4201.85">9623 13389 439 0,'0'0'5'15,"9"-12"1"-15,0-1 1 16,-1-5 1-16,2-4 0 15,-4-2 0-15,5-10 1 0,-3 2 1 16,-7-1-5-16,-1 5 1 16,-7 7-6-16,-6 6 0 15,0 8 0-15,-5 7 0 16,6 18 0-16,-6 8 0 0,10 10 0 16,4 5 0-16,5 5 0 15,12 0 0-15,11-3 0 16,9-4 0-16,11-9 0 15,11-6 0-15,2-19-21 0,15 0-60 16,7-4-3-16</inkml:trace>
  <inkml:trace contextRef="#ctx0" brushRef="#br0" timeOffset="5311.4322">10811 13247 360 0,'-2'11'6'0,"2"7"3"15,0 8 2-15,-2 1 0 16,2 4 2-16,-1-1-1 0,-1-2 1 15,-2-7 0-15,4-21-5 16,-10-16-2-16,7-21-3 16,-1-16-1-16,5-11-2 15,-1-2-1-15,1 1 1 0,10 6 0 16,4 13 0-16,8 18 0 16,1 20 1-16,7 18 0 15,2 23 1-15,-1 11 0 16,0 12-1-16,-3 1-9 0,2-7-65 15,-4 5-4-15</inkml:trace>
  <inkml:trace contextRef="#ctx0" brushRef="#br0" timeOffset="5848.366">11384 13115 428 0,'0'0'4'0,"0"0"2"16,0-14 0-16,-2 2 2 0,1-2 1 15,-1-3 2-15,0 2 0 16,-2-2 0-16,0 0-1 15,-1 5-3-15,2 3-7 0,3 9 0 16,-10-8 0-16,10 8 0 16,-10-5 0-16,10 5 0 15,-10-9 0-15,10 9 0 16,-10-12 0-16,10 12 0 16,-13-20 0-16,13 20 0 0,-11-12 0 15,11 12 0-15,-14-6 0 16,14 6 0-16,-15 0 0 15,6 5 0-15,-1 2 0 0,1 4 0 16,-1-1 0-16,-2 2 0 16,-1 5 0-16,-1-1 0 15,2 4 0-15,-2 4 0 16,2 5-3-16,1 1 1 0,1 3 1 16,8 2-1-16,2 0 1 15,6-3 0-15,8-8 0 16,3-5 0-16,7-9 0 15,3-8 0-15,0-2 0 0,2-7-1 16,-2-5-3-16,3 5-12 16,-3 4-58-16,2-1-5 15</inkml:trace>
  <inkml:trace contextRef="#ctx0" brushRef="#br0" timeOffset="6473.6254">11602 12884 293 0,'0'0'11'16,"0"0"3"-16,0 0 5 15,1 10 1-15,1 5 3 0,2 1 1 16,2 10 0-16,1 7 1 16,2 7-9-16,6 4-5 15,-2 0-4-15,2-1-2 16,1-4-2-16,-1-8-1 0,-1-15-1 16,-1-14-1-16,-2-11 0 15,-1-20-2-15,-1-11 1 16,2-4 0-16,2-5 0 15,2 6 0-15,4 10 0 16,4 13 0-16,3 17 0 0,0 13 1 16,2 12 0-16,2 9 0 15,-3 2-1-15,-1-3 1 16,-6-4 0-16,0-16-1 16,-5-10 1-16,-1-10 0 0,0-11-1 15,-2-6 1-15,0 3 0 16,3 1 0-16,-1 10 1 15,3 8-1-15,0 8 0 0,3 11-1 16,-1 4-6-16,7 4-26 16,-4-2-43-16,1-5-2 15</inkml:trace>
  <inkml:trace contextRef="#ctx0" brushRef="#br0" timeOffset="6740.1881">12347 13026 443 0,'0'0'7'0,"-8"13"-1"16,7-4 1-16,1-9 0 16,3 12 0-16,5-12 0 0,8-2 0 15,-3-9 1-15,11-12-7 16,-5-7-1-16,-3-8 0 16,-4 0 0-16,-8 1 1 15,-4 4 1-15,-3 6 1 0,-11 10-1 16,-1 11 1-16,1 9-3 15,0 17 0-15,6 12 0 16,7 9 0-16,2 4 0 16,15 3 0-16,7-2 0 0,10-3-6 15,3-11-75-15,11-10-2 16</inkml:trace>
  <inkml:trace contextRef="#ctx0" brushRef="#br0" timeOffset="7046.0088">12840 12504 491 0,'0'0'2'0,"-8"20"2"16,0 2 0-16,-4 8 2 15,0 6-2-15,-4 8-4 0,7 4 0 16,-3 3 0-16,6-5 0 15,6-7 0-15,3-6 0 16,11-9 0-16,6-6 0 16,3-7 0-16,5-3 0 0,-4-3 0 15,2 2 0-15,-4 3 0 16,-5 7 0-16,-7 7 0 16,-8 8 0-16,-4 9 0 15,-11 3 0-15,-5 4 0 16,-9 12-38-16,4-21-47 0</inkml:trace>
  <inkml:trace contextRef="#ctx0" brushRef="#br0" timeOffset="7638.0913">11379 13079 431 0,'0'0'4'16,"0"14"3"-16,5 1 0 16,2 5 1-16,6 4 1 15,-1 5-1-15,3 1 1 0,2 5-3 16,1-9-10-16,5-18-59 16,-8 9-15-16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7T15:22:26.8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10687 5730 266 0,'0'0'8'0,"0"0"6"0,-15 0 3 16,15 0 4-16,-9-2 0 15,9 2 3-15,-10 0 0 16,10 0 1-16,0 0-7 0,0 0-5 15,-2 8-2-15,6 6-3 16,10 12-1-16,9 11-1 16,8 12 0-16,8 18 1 15,13 8-1-15,5 17 0 0,14 9-3 16,2 4-3-16,7 4 0 16,1-2 0-16,4 1 0 15,1 1 0-15,-2-4 0 16,3-3 0-16,-5-5 0 0,1-2-12 15,-3-8-68-15,-7-5-3 16</inkml:trace>
  <inkml:trace contextRef="#ctx0" brushRef="#br0" timeOffset="1181.0012">12133 7736 314 0,'0'0'8'0,"0"0"2"16,0 0 3-16,-8 3 1 0,8-3 5 15,0 0 2-15,0 0-1 16,-11 13 2-16,11-4-6 16,0 8-2-16,11 4-3 15,-2 12-1-15,5 5-3 16,3 6-1-16,5 6 0 0,3 1-6 16,-1 1 0-16,-1-4 0 15,0 0 0-15,-3-12 0 16,-5-3 0-16,0-8 0 15,-6-8 0-15,-3-2 0 0,-6-15 0 16,7 12 0-16,-7-12 0 16,0 0 0-16,0 0 0 15,-10-11 0-15,-1 0 0 16,-2-3 0-16,2-5 0 0,-6-7 0 16,-2-4 0-16,1-7 0 15,-2-1 0-15,3-2 0 16,-2 0 0-16,2-1 0 0,-1 4 0 15,3 3 0-15,2 3 0 16,4 2 0-16,-2 2 0 16,5-3 0-16,1 5 0 15,1-4 0-15,4 1 0 0,0 1 0 16,4 0 0-16,4 3 0 16,7 3 0-16,4 2 0 15,6 5 0-15,5 4 0 16,2 5 0-16,1 2 0 0,1 3 0 15,-2 2 0-15,-5 4 0 16,-4 4 0-16,-6 1 0 16,-9 5 0-16,-7 2 0 15,-1 6 0-15,-8-2 0 16,-6 6 0-16,0-3 0 0,-3 3 0 16,3-2 0-16,4-2 0 15,6 1 0-15,4-3 0 16,8 2 0-16,7-5 0 0,7 5 0 15,6 0 0-15,0 1 0 16,1 1 0-16,-1 3 0 16,-2 0 0-16,-4 0 0 15,-7-1 0-15,2-5-44 0,-8-3-36 16,1-7-3-16</inkml:trace>
  <inkml:trace contextRef="#ctx0" brushRef="#br0" timeOffset="1576.4876">12738 8035 418 0,'0'0'3'0,"9"17"2"16,-3-3 1-16,3-1 0 15,2 1 1-15,-2 3 1 16,2-8 0-16,-11-9 1 16,9-1-3-16,-9-22-3 0,-8-8 0 15,-7-15-1-15,-5-11 0 16,-6-11-1-16,0 0-1 15,1 1 0-15,2 7 0 0,6 7-1 16,6 5 1-16,9 13 1 16,6 12 0-16,15 4 0 15,4 6 0-15,7 1 0 16,4 0-4-16,5 4-9 0,-1 2-34 16,3 2-32-16,-7 4-1 15</inkml:trace>
  <inkml:trace contextRef="#ctx0" brushRef="#br0" timeOffset="1781.1223">12716 7799 402 0,'0'0'3'15,"0"0"2"-15,0 0 2 16,0 0 2-16,5 1-1 15,6-1 1-15,5-1 0 16,9-3-1-16,5-8-9 0,12-7-49 16,-1 7-25-16,6-1-3 15</inkml:trace>
  <inkml:trace contextRef="#ctx0" brushRef="#br0" timeOffset="2308.9545">13293 7700 420 0,'0'0'2'15,"0"0"1"-15,0 0 1 16,0 0-1-16,5 6 1 0,6-3-1 16,0-1 1-16,5 2-4 15,1-4-13-15,7-12-37 16,2 6-23-16,1-2-3 16</inkml:trace>
  <inkml:trace contextRef="#ctx0" brushRef="#br0" timeOffset="2760.3368">13753 7589 414 0,'0'0'6'0,"0"0"1"16,-12 0 0-16,6-7 1 15,0-8 0-15,-3-8 0 16,0-7 0-16,-1-9 0 0,7-4-5 16,-4-4-1-16,3 2-1 15,3 8 0-15,-2 4 2 16,3 17-1-16,0 16 0 16,12 8 0-16,0 21 0 15,7 11 0-15,3 7 0 0,2 7-1 16,3 6-1-16,1-2 0 15,-4-2 0-15,-2-5 0 16,-7-5 0-16,-5-7 1 16,-6-6 0-16,-4-8 0 0,-3-3 1 15,-5-5-1-15,-4-8 2 16,5-1-1-16,-3-4 1 16,10-4-3-16,-13 3 0 15,13-3 0-15,0 0 0 0,0 0 0 16,15 2 0-16,1-11 0 15,10-3 0-15,-1-5-23 16,-7 1-57-16,19-2-2 0</inkml:trace>
  <inkml:trace contextRef="#ctx0" brushRef="#br0" timeOffset="3248.9986">13267 8550 375 0,'0'0'5'0,"2"7"2"16,2 7 2-16,6-1 1 15,3 2 0-15,4 1 0 0,2-3 2 16,2 0-1-16,3-10-4 15,-4-3-1-15,-4-12-2 16,-2-6 0-16,-7-6-1 16,-5-1 0-16,-3-4 1 0,-8 1 0 15,-6 5 1-15,-2 6 0 16,-4 12 0-16,-2 5-2 16,2 14 1-16,3 8-1 15,2 7-1-15,7 8-2 16,6-6-2-16,5 3-8 0,9-13-12 15,8-7-56-15,8-5-4 16</inkml:trace>
  <inkml:trace contextRef="#ctx0" brushRef="#br0" timeOffset="3526.321">13658 8617 414 0,'0'0'5'0,"0"0"2"15,0 0 1-15,-9-3 2 0,-3-5 1 16,-1-3 0-16,-5-7 1 16,-1-4 1-16,0-5-5 15,1-1-2-15,2 0-2 16,6 1-2-16,6 0-2 0,4 4 0 15,8 1 0-15,8 5 0 16,10 2-8-16,2-4-35 16,8 5-37-16,4 1 0 15</inkml:trace>
  <inkml:trace contextRef="#ctx0" brushRef="#br0" timeOffset="4278.8254">12760 9303 378 0,'0'0'5'0,"0"0"0"15,0 11 3-15,1 1 2 16,6 5 1-16,4 8 2 16,5 11 1-16,4 7 0 15,4 4-1-15,0 3-3 0,4 1-1 16,-4-3-2-16,-3-8 0 16,-5-7-2-16,-2-6-3 15,-8-14-2-15,-6-13 0 16,0 0 0-16,-16-13 0 15,0-11 0-15,-4-9 0 0,-5-9 0 16,-2-4 0-16,0-3 0 16,1 1 0-16,5-1 0 15,4 4 0-15,7 6 0 16,6 4-2-16,5 8 0 0,12 3 0 16,8 6 0-16,7 3 0 15,5 2 1-15,3 4 0 16,3 2 0-16,0 5 1 0,-3 2 1 15,-5 2 0-15,-4 6 1 16,-5 3 0-16,-8 5 1 16,-9 7 1-16,-5 1-4 15,-4 3 0-15,-6 1 0 0,-2 1 0 16,-3 0 0-16,6-1 0 16,3 1 0-16,6-3 0 15,1-4 0-15,12 2 0 16,7-4 0-16,3 0 0 15,4-1 0-15,-1 0 0 0,1-5 0 16,-3 4 0-16,-4-7-10 16,-1-6-68-16,-6 4-4 15</inkml:trace>
  <inkml:trace contextRef="#ctx0" brushRef="#br0" timeOffset="4722.4668">13550 9603 435 0,'0'0'6'0,"0"0"0"0,-5 3 1 16,5-3 0-16,-9-6 0 15,2-9 1-15,-3-6 0 16,-1-12-1-16,0-10-4 15,-6-8-2-15,0-6 0 0,-2 1 0 16,5 1 0-16,-1 6 0 16,5 8 0-16,3 7 0 15,6 10 1-15,2 7-1 16,10 1 1-16,8 6-1 0,3 0 0 16,8 0-3-16,4 1-6 15,0-5-18-15,-3 8-51 16,6 6-4-16</inkml:trace>
  <inkml:trace contextRef="#ctx0" brushRef="#br0" timeOffset="4918.5067">13487 9407 433 0,'0'0'5'0,"0"0"-2"15,0 0 1-15,0 0 0 0,9 0 0 16,-1 0 0-16,9-8-1 16,6-2-9-16,0-2-30 15,10-6-38-15,6 2-1 16</inkml:trace>
  <inkml:trace contextRef="#ctx0" brushRef="#br0" timeOffset="5274.8718">13980 9231 435 0,'0'0'4'0,"0"0"0"0,0 0-1 16,0 0 2-16,0 0-2 15,3-9 1-15,-3 9 0 16,14-16-6-16,3 8-22 0,10-1-50 16,-5-1-1-16</inkml:trace>
  <inkml:trace contextRef="#ctx0" brushRef="#br0" timeOffset="6289.0364">14225 8927 287 0,'0'0'10'15,"0"0"4"-15,0 0 4 16,-8 11 2-16,8-11 3 16,0 0 0-16,-13 6 0 0,13-6 1 15,0 0-8-15,-11-2-5 16,11 2-3-16,-2-14-3 16,2 4-1-16,0-2-1 0,4-3 0 15,5-2-1-15,3-2-1 16,2-2 0-16,4-2 0 15,4 0 0-15,3 2-1 16,3-3 0-16,3 5 1 0,1 5-1 16,1 2 1-16,-1 7-1 15,0 4 2-15,-1 4-2 16,0 9 2-16,-2 8-1 16,-5 9 1-16,3 3 0 15,-6 8 0-15,-3 1-2 0,-3 9 0 16,-6 0 0-16,-1 3 0 15,-7-3 0-15,-1-1 0 16,-6-6 0-16,-9-4 0 16,-6-9 0-16,-5-8 0 0,0-11 0 15,-4-9 0-15,2-5 0 16,4-11 0-16,4-5 0 16,4-5 0-16,9-1 0 15,7-2 0-15,5 2 0 0,14 4 0 16,8 5 0-16,8 4 0 15,6 3 0-15,8 6 0 16,2 2 0-16,5 2 0 0,0 2-6 16,3-3-52-16,-5 7-23 15,-10 5-1-15</inkml:trace>
  <inkml:trace contextRef="#ctx0" brushRef="#br0" timeOffset="79156.8864">12971 10760 274 0,'0'0'11'0,"0"0"4"16,-8-3 2-16,8 3 4 0,-11 0 1 16,11 0 3-16,-12-3 0 15,12 3-1-15,-9 0-8 16,9 0-5-16,0 0-3 16,-11 0-2-16,11 0-2 0,0 8-1 15,1 6-1-15,6 8 0 16,0 9 0-16,3 8-1 15,1 7 1-15,6 8 0 16,4 5 0-16,-3 4 0 16,3 0-1-16,-2 1 1 0,-2-6 0 15,4-3 0-15,-6-6 0 16,0-3-1-16,-8-13 0 16,4-1 2-16,-5-12-3 15,-1-4 0-15,-5-16 0 0,4 12 0 16,-4-12 0-16,-2-12 0 15,-4-2 0-15,-2-1 0 16,-2-10 0-16,-2-4 0 0,-4-4 0 16,0-4 0-16,-3 0 0 15,-4-5 0-15,5-2 0 16,-4-4 0-16,-1-3 0 0,1 3 0 16,3-1 0-16,1 4 0 15,3 0 0-15,-1 3 0 16,6 5 0-16,0 2 0 15,5 4 0-15,5 2 0 16,0 3 0-16,2 1 0 16,10 0 0-16,-1 5 0 0,6 1 0 15,3 4 0-15,3 3 0 16,5 3 0-16,0 3 0 16,3 6 0-16,1 0-2 0,0 10 2 15,1 4-1-15,-3 7 1 16,-3 1-1-16,-1 5 1 15,-5 0-1-15,-6 2 1 16,-7 0 0-16,-4 1 0 0,-4-7 0 16,-5-3 1-16,-5-4-1 15,-2-3 0-15,-2-7 1 16,1 0-2-16,3-1 1 16,10-5 0-16,-9 22-1 0,10 1 0 15,11 10 1-15,5 5 1 16,2 9-1-16,6 7 1 15,1 3 0-15,0-4 0 16,2-4-1-16,-4-13-9 16,4-24-53-16,-3 0-20 0,-6-12-1 15</inkml:trace>
  <inkml:trace contextRef="#ctx0" brushRef="#br0" timeOffset="79538.7681">13607 10931 393 0,'0'16'7'15,"4"13"3"-15,4 8 1 0,7 6 1 16,1 6 1-16,5 2 0 15,1 4 1-15,5-2-1 16,-3-19-7-16,-7-13-2 16,0-15-2-16,-17-6-1 0,9-24-1 15,-13-8-1-15,-11-17 0 16,-6-13-2-16,-6-15 1 16,-1-1 0-16,4 3 0 15,1 6 0-15,7 6 0 16,4 11 2-16,11 16 0 0,5 15 2 15,14 12-1-15,3 7 0 16,10 2 1-16,3-1-2 16,11 0-2-16,-1-5-12 0,2-2-61 15,1 5-5-15</inkml:trace>
  <inkml:trace contextRef="#ctx0" brushRef="#br0" timeOffset="79979.4535">13705 11015 392 0,'0'0'4'0,"0"0"2"16,2 13 2-16,-2-13 1 16,17 8 1-16,-1-8 0 15,4 0 0-15,7-6 0 16,4-9-3-16,8 1-5 0,1-8-6 15,2 4-10-15,1-6-6 16,-2 4-2-16,-3-1 2 16,-6 2 5-16,-5 1 5 0,-10-2 7 15,1 2 8-15,-13-1 13 16,-3 7 5-16,-2 2 1 16,-9 10-1-16,-3 3-5 15,-3 12-5-15,-2 8-4 0,4 9-4 16,1 7-2-16,5 0-2 15,6 4 0-15,2-5 0 16,12-3-1-16,2-6 1 16,6-2-1-16,3-11 1 15,-1 1-1-15,-1-2 1 0,-3 2 0 16,-11 3 0-16,-4 3 1 16,-4 6-2-16,-12 3 0 15,-10-6 0-15,3 4-30 16,-5-8-49-16,-3-14-2 0</inkml:trace>
  <inkml:trace contextRef="#ctx0" brushRef="#br0" timeOffset="80604.8937">15526 10372 432 0,'0'0'6'0,"-14"14"0"16,-3 1 3-16,-6 7 0 15,-3 5 2-15,-6 6-1 0,-5 6 1 16,1 0 0-16,4-3-5 16,3-3-6-16,12-3 0 15,10-8 0-15,8-1 0 16,17-6 0-16,10-3 0 15,10-3 0-15,5-1 0 0,6 2 0 16,1 2 0-16,-3 4 0 16,-8 2 0-16,-9 11 0 15,-10 1 0-15,-14 5 0 16,-8 5 0-16,-15-5 0 0,-4-1-2 16,-9-13-4-16,4-9-7 15,-8-12-33-15,12-22-35 16,10-13 0-16</inkml:trace>
  <inkml:trace contextRef="#ctx0" brushRef="#br0" timeOffset="80801.0686">15711 10212 442 0,'0'0'6'15,"0"12"0"-15,2 11 3 16,6 10 1-16,3 11 0 15,7 7 0-15,6 9 0 0,3 6-2 16,5 1-8-16,0-4 0 16,3-5 0-16,-4-12 0 15,3-3-20-15,-15-7-60 16,-1-11-3-16</inkml:trace>
  <inkml:trace contextRef="#ctx0" brushRef="#br0" timeOffset="80975.2756">15757 10743 429 0,'0'0'4'0,"0"0"2"15,0 0 2-15,14-13 1 16,0 4 1-16,10-7 0 16,4-2 1-16,10-7 0 15,11-2-6-15,3-9-12 0,7-2-68 16,6 3-4-16</inkml:trace>
  <inkml:trace contextRef="#ctx0" brushRef="#br0" timeOffset="81378.6258">16390 10687 442 0,'0'0'6'15,"-4"13"0"-15,4-13 1 16,-11 13-1-16,11-13 0 16,-18-5-1-16,5-10-3 0,0-10-1 15,0-10-5-15,-3-13-1 16,-2-3 0-16,-2 2 4 16,-2 8 2-16,2 8 2 15,1 13 4-15,1 14 0 0,4 6 0 16,7 15-2-16,5 8-7 15,7-2-40-15,12-1-35 16,6-4-3-16</inkml:trace>
  <inkml:trace contextRef="#ctx0" brushRef="#br0" timeOffset="81928.631">16510 10411 282 0,'0'0'6'0,"0"0"7"16,0 0 1-16,0 0 4 16,4 15 0-16,0-6 2 15,5 9 1-15,-3 3 0 0,8 3-6 16,0 3-5-16,2-1-4 16,1-1-1-16,0-9-2 15,-1-8-1-15,-2-9-2 16,-3-16 1-16,1-14-2 0,-2-10 0 15,0-5-1-15,-1 0 0 16,1 0 0-16,4 13 1 16,2 8 0-16,3 17 3 0,3 11 0 15,4 16 2-15,-4 8-1 16,4 2 2-16,-1-2-2 16,-1-6 1-16,-5-9-1 15,-2-12 0-15,-7-14-2 16,1-11 1-16,-5-3 0 0,0-3 2 15,2 4 0-15,-2 5 1 16,6 12 0-16,0 10 1 16,5 12 0-16,5 13-4 15,0 0-2-15,14-2-54 0,-3 6-25 16,4-3-2-16</inkml:trace>
  <inkml:trace contextRef="#ctx0" brushRef="#br0" timeOffset="82521.5445">17280 10130 338 0,'0'0'7'16,"0"0"2"-16,0 12 2 0,0-1 2 15,2 2 0-15,3 6 0 16,8 3-1-16,-2 4 1 16,5-2-6-16,1 1-2 15,4-5-2-15,0-8-2 0,-2-4 0 16,2-8 0-16,-2-1 0 16,-3-10-1-16,2 0 0 15,-1 1 0-15,-3 3-1 16,5 2 2-16,-4 5-1 0,5 2 0 15,-2-1-4-15,-1 1-8 16,-6-4-23-16,4-10-39 16,-6-7-2-16</inkml:trace>
  <inkml:trace contextRef="#ctx0" brushRef="#br0" timeOffset="82682.6779">17547 9437 484 0,'1'15'4'15,"9"21"2"-15,4 20 2 16,6 19 1-16,11 20-9 0,1 6 0 16,8 11 0-16,5 4 0 15,-4-15 0-15,7-17 0 16,-13-9-53-16,5-35-32 0</inkml:trace>
  <inkml:trace contextRef="#ctx0" brushRef="#br0" timeOffset="83593.6767">18159 10008 322 0,'0'0'11'16,"0"0"3"-16,0 0 4 16,0 0 4-16,0 0 0 0,1-6 1 15,-1 6 0-15,0 0 1 16,0 0-9-16,-6-10-5 15,6 10-3-15,-10-7-7 0,10 7 0 16,-12-7 0-16,12 7 0 16,-15-10 0-16,15 10 0 15,-16-11 0-15,16 11 0 16,-14-9 0-16,14 9 0 0,-15-9 0 16,15 9 0-16,-9-8 0 15,9 8 0-15,0 0 0 16,-9-4 0-16,9 4 0 15,0 0 0-15,-16 1 0 16,16-1 0-16,-10 11 0 0,4-1 0 16,1 2 0-16,-2 2 0 15,3 1 0-15,1 6 0 16,3 1 0-16,3 2-2 16,7-3 1-16,2-3 0 0,4-6 0 15,1-5 1-15,3-4-1 16,1-3 1-16,-1-5-1 15,2-2 0-15,1 2-1 0,-1 5-2 16,-2 5 0-16,5 4-2 16,-5 4-1-16,1-1-1 15,-6-5-2-15,1-7-7 16,-11-8-6-16,2-18-4 0,-7-15-2 16,-6-15 2-16,-5-12 2 15,-4-16 3-15,-1-3 11 16,-1-4 16-16,8 15 15 15,-7 5 10-15,14 18 4 16,0 22 1-16,6 28 1 0,11 23-3 16,9 30-7-16,3 18-15 15,7 7-11-15,4 10 0 16,3 1 0-16,2-3 0 16,0-16 0-16,-2-6 0 0,-11-22-20 15,-1-10-62-15,-3-7-3 16</inkml:trace>
  <inkml:trace contextRef="#ctx0" brushRef="#br0" timeOffset="83885.0484">18267 9826 439 0,'0'0'5'0,"0"10"2"16,0-10 1-16,0 19 0 16,0-19 1-16,15 16 0 0,-2-11 0 15,5-5 1-15,7 0-5 16,3-15-3-16,5-2-2 15,6-4 0-15,1-6-17 0,5 3-60 16,-4 6-4-16</inkml:trace>
  <inkml:trace contextRef="#ctx0" brushRef="#br0" timeOffset="84387.4976">18756 9820 255 0,'0'0'7'16,"0"0"2"-16,0 0 4 16,9-2 2-16,-9 2 1 0,13-8 2 15,-5-1 0-15,2-1 2 16,-4-3-5-16,1-4-5 15,-7-1-2-15,1-2-1 16,-1-1-3-16,-3 0-1 0,-8-1 0 16,-2 4-1-16,3 7 0 15,-6 7 1-15,7 4 1 16,2 13 2-16,5 10 1 16,2 9 1-16,7 8 0 0,6 3 0 15,10 2 0-15,4-3-1 16,3-6-2-16,0-9-2 15,8-8-3-15,-2-14-10 16,2-5-65-16,-3-3-3 16</inkml:trace>
  <inkml:trace contextRef="#ctx0" brushRef="#br0" timeOffset="88438.9004">19749 9265 296 0,'0'0'7'0,"0"0"3"16,0 0 3-16,0 0 0 15,-11 0 2-15,11 0 2 16,0 0 2-16,-6-14 0 0,5 5-7 16,1-3-2-16,0-3-2 15,0-4 0-15,2-1-2 16,3-1-1-16,5-1-2 0,2 0 0 16,4 2-1-16,1 4 0 15,6 2-1-15,2 9 1 16,3 5 0-16,4 6-1 15,0 13 0-15,1 10 0 16,0 6 0-16,-2 10-1 0,-3 9 1 16,-2 8-2-16,-5 5 1 15,-11-2 0-15,-5 0 0 16,-5-7 0-16,-10-5 0 16,-6-13 0-16,-2-15-1 0,-4-17 1 15,1-12-1-15,2-16 0 16,4-9-1-16,7-2 1 15,8-4 0-15,0 3 1 0,11 8 1 16,7 11 1-16,3 10-1 16,5 3 1-16,1 10 0 15,4-1-2-15,0 5-8 16,-3-7-29-16,0-4-39 0,-1-3 0 16</inkml:trace>
  <inkml:trace contextRef="#ctx0" brushRef="#br0" timeOffset="88933.6589">20264 8992 379 0,'0'0'7'0,"-13"6"0"16,13-6-1-16,0 0 1 0,-5 10 0 15,5-10 1-15,12-1-1 16,2-6-1-16,9-3-2 16,5-2-4-16,-2-1 4 15,5 5 2-15,-7 2 2 0,0 6 0 16,-6 12 3-16,-5 6 0 15,-5 9-1-15,-5 8-1 16,-3 4-3-16,0 2-6 0,-3-1 0 16,-1-2 0-16,4-4 0 15,0-8 0-15,13-5 0 16,3-5 0-16,7-3 0 0,4 0 0 16,3-2 0-16,1 0 0 15,1 3 0-15,-8 4 0 16,0 5 0-16,-8 4 0 15,-8 5 0-15,-8 4 0 16,-6 0 0-16,-8 1 0 0,-4-3 0 16,-6-7 0-16,1-9 0 15,0-15 0-15,8-3-25 16,2-17-54-16,6-11-4 16</inkml:trace>
  <inkml:trace contextRef="#ctx0" brushRef="#br0" timeOffset="89227.2507">20928 8659 450 0,'-8'0'7'16,"-3"12"2"-16,-9 10 1 16,-5 11 3-16,-4 9 0 15,0 5-4-15,-1 5-9 0,3 4 0 16,16-1 0-16,8-4 0 15,10-10 0-15,18-7 0 16,9-10 0-16,6-4 0 16,7 1 0-16,-2-4 0 0,0 3 0 15,-8 4 0-15,-5 3 0 16,-15 4 0-16,-11 8 0 16,-6 4 0-16,-9 2 0 0,-14-2 0 15,-2-2 0-15,-12-4-59 16,2-22-24-16</inkml:trace>
  <inkml:trace contextRef="#ctx0" brushRef="#br0" timeOffset="89783.4907">21749 9176 394 0,'0'0'5'0,"0"0"4"16,1 12 2-16,-1-12 1 0,0 15 2 16,0-15 0-1,0 12 1-15,0-12 0 0,-16 0-5 16,1-12-3-16,-6-12-2 16,-1-3-5-16,-2-6 0 15,4 2 0-15,1-1 0 0,10 0 0 16,3 5 0-16,6 3 0 15,15 5 0-15,8 3 0 16,9 5 0-16,2-8-12 16,13 4-24-16,1 3-42 15,-3-2-4-15</inkml:trace>
  <inkml:trace contextRef="#ctx0" brushRef="#br0" timeOffset="90361.6029">22089 9051 370 0,'0'0'6'15,"0"0"6"-15,0 0 0 16,4 13 2-16,-4-13 1 0,0 0 0 16,0 0 1-16,0 0 0 15,0 0-5-15,-13-15-4 16,-4-10-3-16,-5-10-2 0,-4-12-1 15,-3-11 0-15,0-7-1 16,2-1 0-16,8-3 0 16,5 5-1-16,5 4 0 15,9 13 1-15,4 12-1 0,11 10 1 16,9 14-1-16,6 9 1 16,2 5-2-16,9 11 1 15,0 2 1-15,1 10 0 0,-7-1 0 16,-4 8 1-16,-6-1 1 15,-12-1 2-15,-3 3-1 16,-9-2 3-16,-1-1-6 16,-7-2 0-16,0-3 0 0,5-4 0 15,2 1 0-15,1-1 0 16,10-4 0-16,5-1 0 16,3 5 0-16,5-6 0 15,4-3 0-15,2 0 0 16,-2-10-21-16,-10 0-58 0,12-3-3 15</inkml:trace>
  <inkml:trace contextRef="#ctx0" brushRef="#br0" timeOffset="90925.6375">22641 8847 392 0,'0'0'4'15,"0"0"2"-15,-5-14 1 16,-6-4-1-16,2-12 1 15,-6-10 0-15,0-13 0 0,-3-7 1 16,3-6-5-16,0 3 0 16,4 8-1-16,8 7 1 15,3 21 1-15,5 15 0 0,9 18 0 16,11 19 0-16,5 9-1 16,6 8 1-16,5 3-2 15,2-1 0-15,2-6-1 16,-2-5-2-16,-1-10 0 0,-6-9-2 15,-5-9 0-15,-6-5 0 16,-7-9 0-16,-9-8 0 16,-8-5 0-16,-1-7 1 15,-7-4 2-15,-7-7 0 16,-2 5 1-16,1-2-1 0,6 5 1 16,0 11-1-16,6 11-1 15,3 10 0-15,2 17 0 16,9 12 1-16,5 8 0 15,0 5 2-15,4-2 0 0,-2-4 1 16,-1-8 0-16,-1-10 2 16,-3-15-1-16,-5-11 0 15,1-13-2-15,-5-16 0 0,-2-14-1 16,-2-9-1-16,0-10 0 16,-1-4-1-16,-2-1 1 15,3 7 0-15,0 9 1 16,6 14 2-16,4 24 0 0,8 17 0 15,2 17 2-15,3 24 0 16,5 12-1-16,3 7-4 16,0 7 0-16,-2-1-3 15,5-13-56-15,-11 6-20 16,-4-11-3-16</inkml:trace>
  <inkml:trace contextRef="#ctx0" brushRef="#br0" timeOffset="91093.1273">23058 8438 511 0,'0'0'0'15,"0"0"0"-15,9-5 0 16,4 1 0-16,8-4 0 16,8-6 0-16,8-5 0 0,13-1 0 15,0-2-73-15,10-13-10 16</inkml:trace>
  <inkml:trace contextRef="#ctx0" brushRef="#br0" timeOffset="91884.5956">13453 11996 449 0,'0'0'5'16,"0"0"2"-16,-8-9 3 0,8 9 1 16,-15-3 1-16,2 3 0 15,1 5-7-15,-5 11-5 16,1 11 0-16,-3 19 0 16,2 14 0-16,5 16 0 0,3 15 0 15,5 8 0-15,4 6 0 16,13-1 0-16,11-8 0 15,8-16 0-15,19-10 0 0,15-20-52 16,-7-17-35-16</inkml:trace>
  <inkml:trace contextRef="#ctx0" brushRef="#br0" timeOffset="92364.6191">13661 12172 431 0,'0'0'5'16,"0"8"3"-16,4 12 2 15,3 7 1-15,3 12 0 16,3 10 0-16,5 7 1 16,-2 6 0-16,5 5-12 0,0-3 0 15,-1-11 0-15,3-4 0 16,-7-18-46-16,8-9-35 15,-2-7-2-15</inkml:trace>
  <inkml:trace contextRef="#ctx0" brushRef="#br0" timeOffset="92878.7352">14181 12425 425 0,'0'0'4'16,"0"0"3"-16,-14 1 2 16,14-1 1-16,-10 2 0 0,10-2 1 15,-12 0 0-15,12 0 0 16,-14 0-3-16,14 0-3 16,-15-11-5-16,5 4 0 15,1 0 0-15,-1 0 0 0,0-1 0 16,-1 0 0-16,4 3 0 15,-4 1 0-15,11 4 0 16,-11-8 0-16,11 8 0 16,0 0 0-16,-11-7 0 0,11 7 0 15,0 0 0-15,0 0 0 16,0 0 0-16,-9-2 0 16,9 2 0-16,0 0 0 15,-5 14-3-15,4 1 1 0,1 5 0 16,0 6 0-16,0 3 0 15,2-2 1-15,3 1 0 16,2-6 0-16,2-3 0 16,2-9 0-16,2-10 0 0,3 0 1 15,5-5-1-15,4 0 0 16,4 2-1-16,4 3 0 16,2 0 0-16,-2 6-2 15,-1 3-1-15,-5-3-1 0,-2-3-4 16,-12-3-4-16,-4-9-9 15,-9-5-31-15,-2-11-23 16,-6-6-1-16</inkml:trace>
  <inkml:trace contextRef="#ctx0" brushRef="#br0" timeOffset="93109.996">14513 12535 373 0,'0'0'5'0,"0"0"5"15,0 0 2-15,0 0 1 16,3-16 0-16,-3 2 1 16,-3-2 1-16,-1-8-1 0,-2-2-4 15,0 1-4-15,-1 1-3 16,2 2-2-16,5 7 0 16,0 3 0-16,11 2-1 15,5 5-2-15,8 0-7 0,8-6-35 16,-1 6-35-16,4-1 1 15</inkml:trace>
  <inkml:trace contextRef="#ctx0" brushRef="#br0" timeOffset="93472.8821">14844 12141 421 0,'0'0'5'16,"0"0"2"-16,0 0 2 15,-5 0 1-15,5 0 0 16,0 0 1-16,-13 2-1 0,13-2 2 15,-10 0-6-15,10 0-2 16,0 0-1-16,0 0 0 16,-12 0-3-16,12 0 0 15,0 0 0-15,-9 15 0 16,3-6 0-16,2 5 0 0,1 5 0 16,0 3 0-16,0 2 0 15,3 2 0-15,1 1-3 16,7 0 0-16,5-2-1 0,5-5 0 15,3-4 0-15,3-3 0 16,2-2 0-16,2 0 2 16,-1-3 0-16,0 3 0 15,-5 3 3-15,-4 7 0 0,-5 4 2 16,-8 6 0-16,-4 3 0 16,-1-1-2-16,-10-3-5 15,-1-1-15-15,-2-8-56 16,0-12-4-16</inkml:trace>
  <inkml:trace contextRef="#ctx0" brushRef="#br0" timeOffset="93723.0237">15067 12310 393 0,'0'0'6'0,"6"-11"0"15,-2 3 1-15,2-5 1 16,0-3-1-16,0-3 1 0,1-2 0 15,-2-4 0 1,-4 3-4-16,-1 1-1 0,-9 3 1 16,-2 7 1-16,-4 5 2 15,0 6-1-15,-3 3 1 16,5 11 0-16,7 5-1 0,4 5 0 16,5 2-4-16,10-6-5 15,14 1-13-15,7-7-61 16,10-8-4-16</inkml:trace>
  <inkml:trace contextRef="#ctx0" brushRef="#br0" timeOffset="94279.3803">16033 11577 442 0,'0'0'5'0,"-7"12"0"15,-2 0 2-15,1 5 1 0,-2 2 0 16,-5 6 0-16,4 3 0 16,0 4 0-16,4 0-4 15,5-6-2-15,5 1-1 16,10-5 0-16,10-3-1 0,3-2 0 16,8-1-1-16,1-3 1 15,-2 2 0-15,-3 2 0 16,-7 1 0-16,-7 7 1 15,-7 2-1-15,-7-1-1 0,-3-2-5 16,-12-8-7-16,1-5-25 16,-3-11-40-16,0-11-4 15</inkml:trace>
  <inkml:trace contextRef="#ctx0" brushRef="#br0" timeOffset="94510.6264">16285 11614 401 0,'0'9'8'0,"0"11"2"16,0 8 3-16,0 6 0 0,3 4 1 16,2 1 0-16,4 0-1 15,3-3 1-15,5-14-7 16,2-14-3-16,3-8-4 16,-1-11 0-16,3-5 0 0,2-1 0 15,1-3 0-15,-1 6 0 16,0 5 0-16,-2 6 0 15,1 3-7-15,-4 0-21 16,2 0-51-16,-3 0-4 0</inkml:trace>
  <inkml:trace contextRef="#ctx0" brushRef="#br0" timeOffset="95025.149">16512 11272 316 0,'0'0'10'0,"1"12"2"0,4 5 4 16,5 10 4-16,2 9 1 16,6 10 0-16,3 7 1 15,2 5-1-15,8-2-7 0,-1-7-5 16,2-11-4-16,-1-6-1 15,0-20-3-15,-2-12 0 16,-2-10-1-16,-2-15-1 16,0-1 0-16,-1-3-1 0,-4 0-1 15,4 8 0-15,-2 4 0 16,-1 9 1-16,-2 9-1 16,-1 17 1-16,-3 4 0 0,-4 8 2 15,-7 3 0-15,-4 3 1 16,-8-1 1-16,-8-7 0 15,-7-6-2-15,-2-14-3 16,-3-8-6-16,-3-16-19 16,2-9-47-16,11-6-2 0</inkml:trace>
  <inkml:trace contextRef="#ctx0" brushRef="#br0" timeOffset="95268.1612">17134 11355 456 0,'0'0'4'0,"2"16"2"16,0 6 2-16,4 4 1 16,-1 3 0-16,5 5 1 15,-2-2-1-15,8-2-9 0,0-9 0 16,2-11 0-16,1-10 0 16,0-12 0-16,2-8 0 15,-2-2 0-15,-4 1 0 16,4 0 0-16,-4 13 0 0,3 6 0 15,2 9 0-15,0 8 0 16,8 8-32-16,7-1-48 16,-3-3-3-16</inkml:trace>
  <inkml:trace contextRef="#ctx0" brushRef="#br0" timeOffset="95748.5289">17669 11500 401 0,'0'0'4'0,"0"0"1"0,0 0 0 15,0 0 1-15,-9-12 0 16,5-7 0-16,-2-8 0 16,0-10 0-16,2-1-3 15,-1-4-2-15,4 0 0 0,1 3 2 16,9 12 1-16,3 15 1 16,6 12 2-16,-1 9 0 15,3 12 1-15,-3 7-1 16,1 1-1-16,1 1-8 0,-4-12-20 15,-12-6-55-15,13-5-3 16</inkml:trace>
  <inkml:trace contextRef="#ctx0" brushRef="#br0" timeOffset="95869.5367">18002 11372 478 0,'0'0'2'15,"0"0"-1"-15,0 0 0 16,0 0-4-16,0-11-14 0,0-10-57 15,1-6-4-15</inkml:trace>
  <inkml:trace contextRef="#ctx0" brushRef="#br0" timeOffset="95989.1372">17915 10964 471 0,'0'0'3'16,"-2"17"2"-16,0 3 0 0,2 6 0 16,0-1 0-16,5 4 0 15,6-7-3-15,5 1-8 16,0-7-47-16,6-16-28 15,0-20 0-15</inkml:trace>
  <inkml:trace contextRef="#ctx0" brushRef="#br0" timeOffset="96128.4191">18064 10705 483 0,'0'0'3'16,"0"15"2"-16,0 11 0 16,8 6 1-16,4 16-1 15,4 6-1-15,6 9-4 0,8 8 0 16,5-7 0-16,5 0 0 15,-1-18-12-15,2-3-69 16,-7-12-3-16</inkml:trace>
  <inkml:trace contextRef="#ctx0" brushRef="#br0" timeOffset="96290.9644">18171 11226 499 0,'0'0'1'15,"0"0"0"-15,0 0 0 16,13-9 0-16,5 0 0 16,4-9-2-16,12 0-10 0,2 2-62 15,10-18-7-15</inkml:trace>
  <inkml:trace contextRef="#ctx0" brushRef="#br0" timeOffset="96708.716">18151 10401 415 0,'0'0'6'0,"2"9"2"0,8 7 3 16,6 2 1-16,12 12 0 15,9 3 2-15,13 10 0 16,11 8 1-16,13 5-11 0,2 5-4 15,5 4 0-15,-1 3 0 16,-6 3 0-16,-10 8 0 16,-13-2 0-16,-14 5 0 15,-17 1 0-15,-12 2 0 0,-10-6 0 16,-13-3 0-16,-12-16 0 16,3-10-16-16,-11-22-69 15,-2-17-2-15</inkml:trace>
  <inkml:trace contextRef="#ctx0" brushRef="#br0" timeOffset="97111.0925">19476 10444 483 0,'0'9'4'0,"4"9"0"15,6 12 1-15,1 11 1 0,9 6-1 16,2 7-1-16,4 6-4 16,5 1 0-16,0-8 0 15,2-7 0-15,-4-15 0 16,3-8-42-16,-8-12-39 0,-7-2-3 15</inkml:trace>
  <inkml:trace contextRef="#ctx0" brushRef="#br0" timeOffset="97447.3039">19487 10696 339 0,'0'0'6'16,"0"0"3"-16,7-3 2 15,8-1 3-15,4-4 1 0,11-1 0 16,4-3 1-16,5 4 1 16,6-5-6-16,-4 4-2 15,5 3-1-15,-9 6-1 16,-2 1-1-16,-9 12-1 16,-5 6 0-16,-3 2 0 0,-6 2-1 15,0 0-1-15,1-3-1 16,-1-4-1-16,-3-7 0 15,2-9 1-15,1-4-2 16,-4-11-2-16,-5-5 2 0,-3-5 0 16,-2-4 0-16,-11 2 0 15,-6 3 2-15,-2 5-4 16,-5 5-5-16,9 10-29 0,-2 4-42 16,6 3-3-16</inkml:trace>
  <inkml:trace contextRef="#ctx0" brushRef="#br0" timeOffset="97974.3617">20775 10118 441 0,'0'0'7'0,"-4"12"1"0,4 5 2 16,1 12 0-16,5 10 1 15,9 7 1-15,5 9 0 16,5 7-12-16,7 0 0 16,1-4 0-16,5-5 0 0,-5-15 0 15,1-6-21-15,-1-10-59 16,-12-10-3-16</inkml:trace>
  <inkml:trace contextRef="#ctx0" brushRef="#br0" timeOffset="98179.2484">20775 10498 460 0,'0'0'4'0,"0"0"1"16,0 0-1-16,0 0 1 15,0 0 0-15,3 0 1 16,19-5-1-16,2-5 1 16,10-1-5-16,5-4-2 0,12-2-5 15,3-9-20-15,-7 5-52 16,14 0-2-16</inkml:trace>
  <inkml:trace contextRef="#ctx0" brushRef="#br0" timeOffset="98415.5796">21464 10551 446 0,'0'0'4'0,"0"0"0"0,-18-8 1 16,7-4 0-16,-7-6 2 16,-4-9-1-16,-3-5 0 15,-3-2 0-15,3-2-2 0,1 3-2 16,6 1-1-16,5 5 0 15,6 8-1-15,7 6 0 16,12 7-2-16,7 2-2 16,8 3-6-16,0-5-18 15,11-1-48-15,8 4-3 0</inkml:trace>
  <inkml:trace contextRef="#ctx0" brushRef="#br0" timeOffset="98847.4463">21789 10178 427 0,'0'0'6'15,"0"0"2"-15,-7 0 2 0,7 0 0 16,-14 0 2-16,14 0 0 16,-18-4 0-16,9 1 2 15,-1-2-14-15,0 0 0 0,10 5 0 16,-18-8 0-16,18 8 0 16,-17-4 0-16,17 4 0 15,-15-2 0-15,15 2 0 16,-11 0 0-16,11 0 0 0,-13-3 0 15,13 3 0-15,-10-4 0 16,10 4 0-16,-12 0 0 16,12 0 0-16,-13 0 0 15,13 0 0-15,-11 4 0 0,11-4 0 16,-7 12 0-16,7-12 0 16,-11 18 0-16,8-7 0 15,-3 2 0-15,1 1 0 16,-1 4 0-16,2-1 0 0,2-1 0 15,2 1 0-15,0-3 0 16,2-5 0-16,-2-9 0 16,19 8 0-16,-7-8-2 15,7 3 0-15,0-3 1 0,1 4-1 16,1 3 1-16,4 1-1 16,-6-1-2-16,1 1-6 15,-7-8-26-15,-1-3-42 16,-2-10-3-16</inkml:trace>
  <inkml:trace contextRef="#ctx0" brushRef="#br0" timeOffset="99397.4145">21877 10086 429 0,'0'0'3'0,"9"22"3"16,2-1-2-16,6 5 3 15,1 1 0-15,6 3 1 0,-2-1-1 16,3 0 1-16,-3-10-3 16,-4-11-3-16,-5-8-1 15,-3-18-2-15,-6-10 0 16,0-8-1-16,-1-3 1 0,1-2-1 16,3-1 0-16,4 5 1 15,3 10 1-15,1 9 1 16,4 13 0-16,0 8 1 15,2 12 0-15,0 4 0 0,-4 2-2 16,2 6-15-16,-2-8-58 16,-4-4-6-16</inkml:trace>
  <inkml:trace contextRef="#ctx0" brushRef="#br0" timeOffset="99654.6455">22374 9850 470 0,'0'0'3'0,"0"0"0"0,-12 14 1 16,4 0 1-16,-1 1 0 15,3 6 0-15,4 1-1 16,2 2 1-16,8-2-3 16,9 1 0-16,5-5-2 0,6-1 0 15,2 0 0-15,-3 0 0 16,-2-2 0-16,-7 3 1 15,-6 2-1-15,-11 2 0 16,-2-2 0-16,-10 1-7 0,-10-10-28 16,-1-2-43-16,1 0-4 15</inkml:trace>
  <inkml:trace contextRef="#ctx0" brushRef="#br0" timeOffset="100199.631">22872 10144 428 0,'0'0'3'15,"0"0"2"-15,0-9 0 16,0-4 1-16,-5-9 0 16,-2-9 0-16,-8-12 1 0,-6-8 0 15,-4-13-3-15,-3-5-3 16,-3-1 1-16,1 3-2 15,2 6 1-15,6 5-1 16,9 10 0-16,6 7 1 16,7 13 0-16,6 6 1 0,10 3-1 15,7 6 0-15,6-2-3 16,10 7-10-16,-2 6-48 16,1-6-16-16,1 3-4 0</inkml:trace>
  <inkml:trace contextRef="#ctx0" brushRef="#br0" timeOffset="100560.6557">22643 9941 385 0,'0'0'7'0,"0"0"0"0,0 0 1 16,0 0 1-16,9 3 0 15,4-1 1-15,7-2-1 16,6 0 1-16,7-3-6 16,10-7 0-16,4-4-2 0,2-7-1 15,2-4 0-15,-1-6-2 16,-6-2 0-16,-5-4-1 16,-7 5 1-16,-12 1-1 15,-7 5 2-15,-10 5 0 0,-3 10 1 16,0 11 3-16,-19 2 0 15,8 17 1-15,1 6-1 16,4 6-1-16,5 2-1 16,4 0 0-16,11-2-3 0,4-7-4 15,7-9-12-15,-2-1-40 16,5-14-20-16,0-9-1 16</inkml:trace>
  <inkml:trace contextRef="#ctx0" brushRef="#br0" timeOffset="100776.3121">23449 9869 445 0,'0'0'3'15,"0"0"0"-15,-9-8 1 0,-1-1 0 16,1-6 2-16,-7-2-1 16,3-5 0-16,-5-4 0 15,5 2-1-15,1 2 0 16,4 1-1-16,6 5 1 0,2 2-1 15,9 4 1-15,10 1-2 16,6-3-5-16,12 2-27 16,4-5-47-16,5-7-3 15</inkml:trace>
  <inkml:trace contextRef="#ctx0" brushRef="#br0" timeOffset="101537.1926">14057 14059 434 0,'0'0'4'0,"5"25"-1"15,2 2 2-15,4 9 2 0,4 9 0 16,0 4 0-16,2 9 1 16,-1 2 1-16,-4-6-2 15,-4-10-2-15,-7-13-1 16,-3-11-1-16,-12-19-2 15,-7-15 0-15,-7-20-2 0,-3-18 0 16,0-12-1-16,0-11-1 16,2 0 0-16,10 0-1 15,6 5 1-15,11 10 0 16,7 16 2-16,13 12-1 0,12 13 2 16,6 15 1-16,4 6-1 15,-1 16 2-15,0 8 1 16,-5 12 0-16,-8 5 0 15,-11 5-1-15,-8 6 1 0,-7-6 0 16,-13-2-3-16,-5-5-5 16,-6-17-12-16,2-19-53 15,1-3-11-15</inkml:trace>
  <inkml:trace contextRef="#ctx0" brushRef="#br0" timeOffset="101850.6698">14512 14075 438 0,'0'0'3'0,"0"10"2"16,0-10 1-16,-7 13 0 16,7-13 0-16,-18 3 1 0,7-6-1 15,-1-10 0-15,2-11-3 16,4-7-3-16,3-3 0 15,3 1-1-15,6-1 0 16,7 9 2-16,6 8-1 0,5 12 2 16,0 7 0-16,0 14 2 15,-5 10 1-15,1 6 0 16,-11 2 0-16,-1 3-2 16,-8-4-3-16,-3-6 0 0,-9-11 0 15,5-9-15-15,-13-4-61 16,11-15-7-16</inkml:trace>
  <inkml:trace contextRef="#ctx0" brushRef="#br0" timeOffset="102032.7166">14640 13500 471 0,'0'0'5'15,"1"19"0"-15,3 11 2 16,5 10 0-16,3 14 1 0,6 7 0 15,10 9-8-15,2 0 0 16,10-3 0-16,-2-14 0 16,12-13-31-16,-4-11-51 15,-4-16-4-15</inkml:trace>
  <inkml:trace contextRef="#ctx0" brushRef="#br0" timeOffset="102466.116">15049 13895 420 0,'0'0'6'0,"7"23"1"16,-1-3 1-16,6 2 1 15,2 1 1-15,4-2-1 0,2-4 1 16,4-8-1-16,1-9-6 16,-4-17-2-16,2-12-2 15,1-4-1-15,-3 1 0 16,3 2 1-16,0 9-1 0,0 7 2 15,2 14 1-15,0 14 3 16,1 14 1-16,-5 13 1 16,1 5 1-16,-10 8-3 15,-5 5-4-15,-8-1 0 16,-9-3 0-16,-9-3 0 0,-7-5 0 16,-11-13 0-16,-4-10-2 15,9-18-80-15,-12-11-3 16</inkml:trace>
  <inkml:trace contextRef="#ctx0" brushRef="#br0" timeOffset="103030.6763">15797 13900 418 0,'5'9'4'16,"4"11"1"-16,6 6 2 16,0 2 0-16,3 4 1 0,-1-2 0 15,1 1 1-15,-2-2 0 16,-8-14-3-16,-8-15-2 15,-9-22-2-15,-10-12-1 16,-8-15-1-16,-7-16 0 0,-2-9-2 16,-1-4-1-16,3 1 2 15,5 6 0-15,13 6 1 16,5 14 0-16,11 13 1 16,9 18 0-16,9 18 2 0,10 7 0 15,2 12-2-15,2 9 1 16,-1 6-1-16,-2 7 0 15,-7 1 0-15,-6-1 0 16,-9-2-1-16,-6-4-6 0,-7-10-10 16,6-23-46-16,-19 14-18 15</inkml:trace>
  <inkml:trace contextRef="#ctx0" brushRef="#br0" timeOffset="103311.0867">16093 13493 403 0,'0'0'5'16,"0"0"1"-16,1 7 2 15,-1-7 1-15,8 3 0 0,-8-3 1 16,15-7 1-16,-10-6-1 16,3-6-3-16,-3-6-3 15,-2 0 0-15,-3-2 0 16,-2 6 1-16,-6 8-1 0,-1 10 1 15,-6 11 2-15,4 13-7 16,1 14 0-16,3 6 0 16,5 5 0-16,4 2 0 0,10-6 0 15,6-7 0-15,7-18-8 16,12-7-73-16,-2-10-3 16</inkml:trace>
  <inkml:trace contextRef="#ctx0" brushRef="#br0" timeOffset="103625.007">16430 13600 434 0,'6'12'4'16,"2"9"1"-16,8 6 2 15,-1 3 1-15,5 1-1 0,-2 2 0 16,0-2 1-16,2-6 0 16,-8-20-4-16,-10-12-2 15,-3-22-3-15,-9-17-2 16,-12-15 1-16,0-14-1 15,-8-6 1-15,5-7-1 0,1 3 0 16,6 11 1-16,9 10 3 16,6 21 3-16,8 16-1 15,10 22 1-15,7 17 1 0,7 20 1 16,-2 12 0-16,4 9-1 16,-5 2-3-16,-5 3-2 15,-6-6 0-15,-7-5 0 16,-6-8 0-16,-4-15 0 0,-9-9-6 15,-5-15-76-15,-8-7-1 16</inkml:trace>
  <inkml:trace contextRef="#ctx0" brushRef="#br0" timeOffset="104029.4375">16747 12806 418 0,'0'0'5'0,"1"5"2"0,5 7 3 16,1 9 1-16,7 8 0 15,3 10 1-15,6 7 0 16,3 8 1-16,5 4-5 15,2 0-4-15,-2-7-4 0,2-5 0 16,-6-7-9-16,4-11-27 16,-7-11-44-16,-7-8-2 15</inkml:trace>
  <inkml:trace contextRef="#ctx0" brushRef="#br0" timeOffset="104233.5199">16842 13138 431 0,'0'0'7'0,"0"10"1"15,0-10 1-15,0 14 0 16,0-14 1-16,16 3-1 0,1-3 1 16,10-3-1-16,2-17-10 15,13 0-6-15,1-7-26 16,6 0-44-16,5 0-4 15</inkml:trace>
  <inkml:trace contextRef="#ctx0" brushRef="#br0" timeOffset="104345.6312">17388 13164 463 0,'0'0'4'15,"-9"9"1"-15,9-9-1 16,-11 11 0-16,11-11-1 16,-12-5-4-16,9-10-8 15,-1-7-20-15,-3-14-47 0,7-7-5 16</inkml:trace>
  <inkml:trace contextRef="#ctx0" brushRef="#br0" timeOffset="104436.3419">17262 12928 433 0,'0'0'3'16,"-3"14"0"-16,2-5 0 15,1-9-1-15,0 0-4 0,0 0-14 16,12-6-54-16,-2-17-1 16</inkml:trace>
  <inkml:trace contextRef="#ctx0" brushRef="#br0" timeOffset="104715.5388">17415 12557 476 0,'4'13'4'16,"1"10"2"-16,8 13 1 16,3 8 1-16,4 7 2 15,6 5-10-15,6 5 0 16,2-1 0-16,-1-10 0 0,-2-14 0 16,-2-14 0-16,-6-14 0 15,-7-8 0-15,-7-10 0 16,-9-10 0-16,-10-6 0 0,-7 2 0 15,-3-1 0-15,-5 6 0 16,1 5 0-16,3 14 0 16,1 4 0-16,9 16 0 15,1 9 0-15,9 5 0 0,2 4 0 16,10-2 0-16,3-4 0 16,5-9 0-16,8-4-11 15,4-14-68-15,-3-5-4 16</inkml:trace>
  <inkml:trace contextRef="#ctx0" brushRef="#br0" timeOffset="104945.2677">17781 12973 460 0,'0'0'2'16,"0"0"0"-16,0 0 2 16,14-4-1-16,-9-9 1 0,3-3-1 15,-1-6 0-15,1-3-1 16,-2-6-1-16,-5-1 0 15,-1 3-1-15,-2 5 1 0,-8 9 1 16,2 8 2-16,-3 7 0 16,4 14 1-16,3 12 0 15,4 3 0-15,6 3-5 16,11 3 0-16,3-10-23 0,1-4-55 16,21-7-3-16</inkml:trace>
  <inkml:trace contextRef="#ctx0" brushRef="#br0" timeOffset="105426.1687">19357 11947 452 0,'0'0'6'16,"-8"15"1"-16,2-5 2 0,-5 7 1 15,0 6 1-15,-4 4 1 16,2 8-8-16,-3 5-4 15,6 4 0-15,4 1 0 0,4-1 0 16,4-5 0-16,8-4 0 16,7-8 0-16,2-16 0 15,10-10-23-15,-3-14-60 16,-5-21-3-16</inkml:trace>
  <inkml:trace contextRef="#ctx0" brushRef="#br0" timeOffset="105691.9494">19302 11640 436 0,'0'7'5'16,"3"19"2"-16,8 19 2 16,8 10 1-16,4 15 0 0,9 5 0 15,8 5 0-15,5 2 1 16,5-12-8-16,-6-17-3 16,2-23 0-16,-7-23 0 15,-3-14-2-15,-10-23-1 0,-4-13-1 16,-6-3 1-16,-4-4 1 15,0 3 1-15,-6 10 3 16,3 14 1-16,1 16 0 16,1 10 1-16,4 16-1 0,1 10-3 15,5 2 0-15,-1-2-3 16,14-10-47-16,-4 4-30 16,2-15-2-16</inkml:trace>
  <inkml:trace contextRef="#ctx0" brushRef="#br0" timeOffset="106212.8231">20218 11903 479 0,'0'0'3'0,"-11"0"1"16,0-5 2-16,3 1 0 16,-5-3 1-16,1 1-1 15,0-3-6-15,-1 1 0 0,3 2 0 16,10 6 0-16,-12-10 0 15,12 10 0-15,0 0 0 16,-8-2 0-16,8 2 0 16,0 0 0-16,-13 0 0 15,13 0 0-15,-9-3 0 0,9 3 0 16,-12-4 0-16,12 4 0 16,-12-3 0-16,12 3 0 15,-12 0 0-15,12 0 0 16,0 0 0-16,-10 3 0 0,10-3 0 15,-7 12-4-15,7-12 2 16,-9 13 0-16,9-13 1 16,-16 18 1-16,5-11 0 0,2 1 1 15,-6 0-1-15,6 1 0 16,1 0 1-16,1 3-1 16,1 3-1-16,6 1 2 15,3 1-1-15,6 3 0 0,1-4 1 16,3-4 0-16,0-7 0 15,2-5 1-15,-1-5 0 16,-3-9-2-16,1-2 0 16,2-2 0-16,2 8 0 0,1 8 0 15,3 4 0-15,2 14 0 16,3 5 0-16,1 0 0 16,5 3-14-16,-6-2-45 15,-3-14-23-15,-2-8-1 16</inkml:trace>
  <inkml:trace contextRef="#ctx0" brushRef="#br0" timeOffset="106353.6586">20401 12039 511 0,'0'0'0'0,"0"0"0"16,0 8 0-16,0-8 0 15,0 0 0-15,5-21-24 16,-9 0-56-16,6-4-2 0</inkml:trace>
  <inkml:trace contextRef="#ctx0" brushRef="#br0" timeOffset="106487.2864">20299 11664 504 0,'0'0'2'0,"-2"9"1"16,2 4-1-16,0 5-2 0,0 0 0 16,9 3 0-16,-2 0 0 15,11 0 0-15,-2-6 0 16,12-1-21-16,-2-5-60 15,5-3-2-15</inkml:trace>
  <inkml:trace contextRef="#ctx0" brushRef="#br0" timeOffset="106655.6274">20572 11812 372 0,'0'0'4'0,"-1"-20"4"0,1 4 0 15,0-5 3-15,2 0 2 16,3 0 3-16,4 6 1 15,-2 4 0-15,4 11-2 0,6 11-5 16,1 9-3-16,1 10-10 16,1 4-70-16,6-2-6 15</inkml:trace>
  <inkml:trace contextRef="#ctx0" brushRef="#br0" timeOffset="107031.1417">21334 11258 451 0,'0'0'6'0,"-7"26"2"15,7 5 2-15,6 9 0 16,4 12-1-16,6 6 1 15,5 3-3-15,6 6-7 16,5-10 0-16,-4-11 0 0,4-13-11 16,-4-16-70-16,-5-15-2 15</inkml:trace>
  <inkml:trace contextRef="#ctx0" brushRef="#br0" timeOffset="107365.1647">21312 11482 427 0,'0'0'3'16,"0"0"2"-16,8 5 0 0,2-5 1 15,6 0 1-15,7-2 1 16,8-3-1-16,5-6 1 16,5 0-3-16,-2-1 0 0,2 3-1 15,0 5 0-15,-5 4 0 16,-5 3 0-16,-6 9 1 15,-4 5-1-15,-5 3-4 16,-1-3 0-16,-1-1 0 16,-2-8 0-16,-1-5 0 0,-2-3 0 15,0-14 0-15,-4 1 0 16,-4-6 0-16,-2-3 0 16,-9 3 0-16,-4 7 0 15,-3 1 0-15,0 7 0 0,-2 4 0 16,6 3-5-16,0 4-75 15,13-7-3-15</inkml:trace>
  <inkml:trace contextRef="#ctx0" brushRef="#br0" timeOffset="108347.372">16806 14647 441 0,'0'0'5'0,"0"0"2"0,0 0 2 16,-7-5 1-16,7 5 2 15,-12-18 0-15,5 7 0 0,-4-2-9 16,3-1-3-16,-4 0 0 15,0 3 0-15,3-1 0 16,-1 4 0-16,-4 0 0 16,5 2 0-16,-2 0 0 0,1 1 0 15,0-2 0-15,-3 0 0 16,3 0 0-16,-2-1 0 16,0 1 0-16,1 2 0 15,-2 1 0-15,3 1 0 16,2 1 0-16,-3 0 0 0,11 2 0 15,-12 0 0-15,12 0 0 16,0 0 0-16,-10 11 0 16,10-11 0-16,-6 8 0 15,6-8 0-15,-6 10 0 0,6-10 0 16,-6 16 0-16,6-16 0 16,-9 20 0-16,7-8 0 15,-1 5 0-15,1 0 0 16,2 5 0-16,4 1 0 0,1 0 0 15,8 1 0-15,0-6 0 16,4-5 0-16,3-6 0 16,0-5 0-16,2-4 0 15,4-8 0-15,1 0 0 16,1 0 0-16,5 6 0 0,2 4 0 16,-1 3 0-16,1 8 0 15,-4-7-31-15,0 6-51 16,-1-2-4-16</inkml:trace>
  <inkml:trace contextRef="#ctx0" brushRef="#br0" timeOffset="109098.5386">17853 14100 300 0,'0'0'7'0,"0"0"5"15,0 0 4-15,0 0 2 16,-3 9 2-16,3-9 2 15,-4 13 0-15,0-4 0 0,1 1-6 16,-3-1-5-16,4 3-2 16,0-3-3-16,0 3 0 15,1 0-2-15,1 2-1 16,0 2 0-16,3 2-1 0,3 7 0 16,7 6 0-16,0 3-1 15,4-1 1-15,3 4-1 16,-2-7 0-16,1-5-1 15,0-8 1-15,-2-14-1 16,-1-13-1-16,-4-19-1 0,-5-10-1 16,3-14 0-16,-5-5 0 15,3-2 0-15,-1 4-1 16,5 11 3-16,1 15 0 0,8 17 3 16,3 13 0-16,4 11 1 15,1 10 0-15,0 3 1 16,1-3 0-16,-8-8-1 15,-4-12-1-15,-2-9-2 16,-8-16 0-16,-3-6 0 0,1-3 0 16,3-2 0-16,-2 5 0 15,8 13 0-15,2 7 0 16,5 10 0-16,3 17 0 16,3 5 0-16,1 5 0 0,3 2 0 15,-2-12 0-15,5-4-69 16,-4-7-16-16</inkml:trace>
  <inkml:trace contextRef="#ctx0" brushRef="#br0" timeOffset="109358.5104">18685 14026 478 0,'1'9'3'0,"2"6"1"15,4-1 0-15,4 1 1 16,3-4-1-16,2-3 0 15,0-2 1-15,2-6-1 16,-3-13-4-16,-3-11 0 16,-4-5 0-16,-8-2 0 15,-5-4 0-15,-10 3 0 0,-3 0 0 16,-3 7 0-16,-2 5 0 16,2 11 0-16,3 6 0 15,4 8 0-15,11 12 0 0,5 10-5 16,6 10-72-16,9-8-6 15</inkml:trace>
  <inkml:trace contextRef="#ctx0" brushRef="#br0" timeOffset="109777.3876">18841 13208 440 0,'0'0'6'0,"0"17"1"16,0 9 2-16,13 10 1 15,0 13 1-15,8 9 0 16,3 12-1-16,8 10-3 0,3 2-7 15,-1-11 0-15,8-4 0 16,-7-19 0-16,7-9-32 16,-7-14-49-16,-4-16-3 0</inkml:trace>
  <inkml:trace contextRef="#ctx0" brushRef="#br0" timeOffset="110028.6741">19279 13808 409 0,'0'0'3'0,"0"0"1"15,15 0 1-15,-5-4 1 16,2-9 0-16,2-4 0 16,0-7 1-16,1-5-1 15,-2-2-1-15,-2 1-2 0,-6-1 2 16,-5 10 0-16,0 6 0 16,0 15 2-16,-19 0 0 15,7 16 0-15,4 9 1 16,-1 8-1-16,8 4-7 15,5-3 0-15,9-1 0 0,9-4 0 16,5-13-4-16,9-7-37 16,4-9-40-16,4-10-3 15</inkml:trace>
  <inkml:trace contextRef="#ctx0" brushRef="#br0" timeOffset="110266.665">19746 13384 419 0,'0'0'7'16,"-12"0"2"-16,12 0 2 15,-16 6 2-15,8 3 0 16,1 7 1-16,-2 2 2 0,-2 7-7 16,10 7-9-16,1 3 0 15,1 3 0-15,10-1 0 16,2 1 0-16,3-6 0 15,6-5 0-15,-1-10 0 16,9-8-5-16,-2-9-78 0,1-12-2 16</inkml:trace>
  <inkml:trace contextRef="#ctx0" brushRef="#br0" timeOffset="110483.2943">19920 13372 482 0,'0'0'3'0,"0"7"3"0,3 7 0 16,5 8 2-16,1 1-2 15,7 3-6-15,1 1 0 16,3 2 0-16,4-5 0 16,-1-5 0-16,-5-13 0 0,6-6 0 15,-8-11 0-15,-4-11 0 16,-4-9 0-16,-4-4 0 16,-4-2 0-16,0 0 0 15,0 7 0-15,0 7-10 0,0 6-22 16,9 15-47-16,5 7-4 15</inkml:trace>
  <inkml:trace contextRef="#ctx0" brushRef="#br0" timeOffset="110887.1602">20128 12666 459 0,'0'0'6'0,"0"25"1"16,6 6 2-16,3 9 1 16,9 14 0-16,5 11 0 15,7 12-10-15,5 6 0 0,10 1 0 16,2-7 0-16,0-11 0 15,2-10 0-15,-6-22-6 16,-2-10-77-16,-5-14-2 0</inkml:trace>
  <inkml:trace contextRef="#ctx0" brushRef="#br0" timeOffset="111167.4812">20709 13237 456 0,'0'0'2'16,"0"0"0"-16,7-10 1 16,0-7 0-16,2-4 1 15,0-6-1-15,-4-7 1 16,1-2 0-16,-3-1 0 0,-3 0 1 16,-4 11 0-16,-4 9 1 15,0 17 1-15,-3 9-4 16,9 21-3-16,2 7 0 15,12 9 0-15,7 4 0 0,11 0 0 16,7-10 0-16,4-6 0 16,8-11 0-16,-2-20 0 15,-10-3-71-15,4-14-14 0</inkml:trace>
  <inkml:trace contextRef="#ctx0" brushRef="#br0" timeOffset="111501.3512">20142 13317 467 0,'0'0'3'0,"9"16"0"15,-2-3 0-15,3 2 1 16,5 1-1-16,3 2-2 15,3-4-9-15,6 0-65 0,2-4-5 16</inkml:trace>
  <inkml:trace contextRef="#ctx0" brushRef="#br0" timeOffset="111938.3818">21659 12835 421 0,'0'0'3'0,"0"0"1"15,0 0 0-15,0 0 2 16,6 0-1-16,-6 0 0 16,17-17 1-16,-8 3 0 0,-1-8-2 15,-2 2 1-15,-6-1-1 16,-1 3 1-16,-5 7 1 15,-7 6-1-15,2 5 0 0,2 15 0 16,4 6-1-16,5 5-2 16,5 1-1-16,10-2-4 15,8-3-3-15,6-14-8 16,9-4-25-16,6-7-40 0,-5-12-2 16</inkml:trace>
  <inkml:trace contextRef="#ctx0" brushRef="#br0" timeOffset="112163.8267">22026 12763 427 0,'0'0'5'16,"0"0"1"-16,0 0 1 16,0 0 2-16,0 0-1 0,3-6 2 15,-3-10-1-15,-5-9 0 16,-7-9-4-16,-7-11-1 16,-5-8-1-16,-6-7-2 0,-1-4 0 15,-3 1 0-15,2 7-1 16,6 6 0-16,7 10 1 15,7 11-1-15,9 8 1 16,6 9 0-16,11 12-2 0,7 0-3 16,12 5-9-16,-5 9-60 15,9-4-8-15</inkml:trace>
  <inkml:trace contextRef="#ctx0" brushRef="#br0" timeOffset="112337.4132">21831 12576 480 0,'0'0'1'15,"0"0"0"-15,0-9 1 0,5-4 0 16,6-1-1-16,10-5-1 16,6-4-4-16,3-3-13 15,14-14-53-15,8 18-8 0</inkml:trace>
  <inkml:trace contextRef="#ctx0" brushRef="#br0" timeOffset="112845.5024">21818 12804 396 0,'0'0'3'15,"0"0"1"-15,15-10 2 16,-8-3 0-16,3-3 0 0,0-6 1 15,-2-7 0-15,-5-1 2 16,-3-1-1-16,-2 0-1 16,-13 0 1-16,-4 7-1 15,-4 5 1-15,-4 6 0 0,4 8-2 16,3 5-1-16,3 2-3 16,4 9-4-16,5 1-9 15,8 5-26-15,8-1-42 0,3-5-2 16</inkml:trace>
  <inkml:trace contextRef="#ctx0" brushRef="#br0" timeOffset="113193.5846">22524 11800 469 0,'0'0'5'0,"-1"10"1"15,1 10 1-15,1 12 1 16,8 12 1-16,5 10-2 16,7 11-7-16,2 4 0 15,8 0 0-15,3-5 0 0,1-11 0 16,2-11 0-16,-6-20-66 16,1-19-18-16</inkml:trace>
  <inkml:trace contextRef="#ctx0" brushRef="#br0" timeOffset="113369.0275">22789 11598 511 0,'0'6'0'15,"0"16"0"-15,6 10 0 16,5 11 0-16,5 12 0 0,6 10 0 16,4 7 0-16,5 6 0 15,6-8 0-15,-6-10 0 16,5-8 0-16,-7-16 0 15,-8-12-85-15,-1-7-1 0</inkml:trace>
  <inkml:trace contextRef="#ctx0" brushRef="#br0" timeOffset="113531.0957">22697 12092 475 0,'0'0'5'15,"0"0"0"-15,-6 9 0 16,6-9 0-16,0 0 1 15,16 0-1-15,2-4 0 16,8-8-5-16,8-12-8 0,16-3-37 16,3 0-35-16,6-2-1 15</inkml:trace>
  <inkml:trace contextRef="#ctx0" brushRef="#br0" timeOffset="114080.7464">23192 11923 429 0,'0'0'6'0,"-9"3"2"0,9-3-1 15,0 0 1-15,-12 4 1 16,12-4-1-16,-3-9 1 16,1-4-1-16,5-5-5 15,4-3-2-15,5 0 0 0,3 2 0 16,4 2 0-16,3 5 0 15,7 9 0-15,2 3 0 16,2 13 0-16,2 6 1 16,0 6-1-16,-1 8 0 0,-4 3 1 15,-6 5 0-15,-3 2-2 16,-9 3 0-16,-9-5 0 16,-4 1 0-16,-9-6 0 15,-3-7 0-15,-5-9 0 0,-2-14-2 16,0-8 1-16,1-15 1 15,9-4-1-15,2-5 1 16,5-1 1-16,3 7 0 0,11 3 1 16,4 12-2-16,8 5 0 15,-1 9 0-15,4 4 0 16,0-2 0-16,5-6 0 16,-7-9-26-16,-10-12-53 0,9-12-3 15</inkml:trace>
  <inkml:trace contextRef="#ctx0" brushRef="#br0" timeOffset="114360.1027">23635 11142 472 0,'0'0'5'0,"-2"9"1"15,-1 12 1-15,-2 9 2 16,2 18 1-16,-1 16-8 16,4 12-2-16,6 9 0 15,2 5 0-15,10-3 0 16,10-8 0-16,4-13 0 0,6-17 0 15,1-23 0-15,1-19 0 16,-3-14 0-16,-1-22 0 16,-7-20 0-16,-9-11 0 15,-15-18 0-15,-5-3 0 0,-14-6 0 16,-11 7 0-16,-12 10 0 16,-5 13 0-16,2 19 0 15,-4 18 0-15,10 23 0 0,0 11-8 16,13 21-75-16,9 3-2 15</inkml:trace>
  <inkml:trace contextRef="#ctx0" brushRef="#br0" timeOffset="114853.6644">21732 12548 422 0,'0'0'2'0,"0"0"0"16,-5 12 0-16,5-12 0 15,-7 13-5-15,5-4-17 0,3 2-49 16,-1-2-1-16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7T15:30:36.4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7544 8393 388 0,'0'0'4'16,"-19"0"2"-16,3-1 2 15,-4-1 0-15,-7-2 0 0,-4-1 1 16,-9-6-1-16,-8-1 0 16,-2-5-2-16,-4-2-4 15,-8 0-1-15,-4-2 0 16,-7 4-1-16,-6 5 0 0,-6 6 1 15,-3 8 0-15,-6 11 0 16,-4 14 1-16,0 9 0 16,-4 12 2-16,4 8 0 0,-1 11 1 15,4 5 0-15,3 5-1 16,6 5 0-16,8 6 0 16,8 3-2-16,11 5-1 15,6 3 0-15,10 1 0 0,12 4-1 16,10 1 0-16,13 0-1 15,8-3 1-15,9 0 0 16,13-3-1-16,14 2 1 0,6-9-1 16,12 1 1-16,10-4 0 15,5 0 1-15,9-2-2 16,8-5 1-16,6 1 0 16,5-6 0-16,4-1 0 15,7-1-1-15,5-5 0 16,7-5 1-16,3-5 0 0,8-2 0 15,6-6 0-15,7-4 1 16,4-5 0-16,3-7 0 16,8-1 0-16,4-6 1 0,3-4-1 15,2-1 0-15,7-6-1 16,0-3 1-16,0-5 0 16,5-2 0-16,0-8-1 15,4 0 0-15,-5-11 1 0,3-11-1 16,-1-7 1-16,-1-6-1 15,-3-7 1-15,2-9-1 16,-12-6 1-16,-5-8 1 0,-3-5-2 16,-10-2 0-16,-7-6 0 15,-9-8 0-15,-9-5 0 16,-10-2 0-16,-13-4 0 16,-5-2 0-16,-17 0 0 15,-8 2 0-15,-16 2 0 16,-11 4 0-16,-15 6 0 0,-8 2 0 15,-17 8 0-15,-5 3 0 16,-17 4 0-16,-13 6 0 16,-6 3 0-16,-8 4 0 0,-9 6 0 15,-8 5 0-15,-7 8 0 16,-9 3 0-16,-2 4 0 16,-5 4 0-16,-7 4 0 15,-2 2 0-15,-1-1 0 0,-4 3 0 16,-3-5 0-16,0 0 0 15,-3-2 0-15,-2-2 0 16,1-4 0-16,-2-4 0 0,-4-3 0 16,-1-6 0-16,0-3 0 15,-7-2 0-15,-4-4 0 16,-4 2 0-16,-3 2 0 16,-7 0 0-16,-4 7 0 0,-11 6 0 15,-4 5 0-15,-6 8 0 16,-2 10 0-16,-3 7 0 15,-3 5 0-15,0 7 0 16,5 7 0-16,7 2 0 16,13 4 0-16,11-7 0 0,11 2-52 15,29-1-35-15</inkml:trace>
  <inkml:trace contextRef="#ctx0" brushRef="#br0" timeOffset="654.4739">12117 9683 463 0,'0'0'1'0,"0"0"2"16,10 0-1-16,3 0 2 16,7-4-1-16,10-3 1 0,10-3-1 15,12-4-1-15,12-2-10 16,-1-2-47-16,18-11-22 16,5 1-2-16</inkml:trace>
  <inkml:trace contextRef="#ctx0" brushRef="#br0" timeOffset="1466.5061">13216 9118 373 0,'0'18'7'0,"5"15"4"16,7 13 1-16,7 10 1 15,2 9 1-15,4 6 1 0,7 1 0 16,0 3-1-16,1-21-6 16,-5-18-2-16,-8-18-2 15,-6-20-2-15,-9-22 0 16,-6-17-2-16,-15-18-1 0,-6-16 0 15,-7-8-1-15,-6-8 0 16,1 3-1-16,3 7-1 16,5 6 0-16,10 13 1 0,12 12 1 15,10 13 0-15,15 15 1 16,14 7-1-16,8 8 2 16,6 4 0-16,8 3 0 15,1 10 1-15,-3 5-1 16,-3 6 1-16,-8 3 1 0,-9 3-1 15,-9 7 1-15,-11 2 0 16,-11 1 0-16,-4-2 1 16,-13-2 0-16,-2-2 0 15,-4-2-1-15,6-5 1 0,2 3-1 16,6-6-1-16,5 2 1 16,12 1-1-16,4 2-1 15,6 3 0-15,5 3 1 16,0-1-1-16,1 1-1 0,-3-3-6 15,5-15-50-15,-4 10-22 16,-4-6 0-16</inkml:trace>
  <inkml:trace contextRef="#ctx0" brushRef="#br0" timeOffset="1947.8958">14196 9110 442 0,'-5'8'4'0,"2"11"1"0,1 7 1 16,2 9 1-16,2 2 0 16,5 1 0-16,5 0 0 15,3 0 0-15,13-15-4 16,-3-15-1-16,3-13-1 0,0-17 0 15,-6-12-2-15,-5-9 1 16,-7-8 1-16,-7-5-1 16,-9 2 0-16,-6 7 2 15,-11 6 0-15,-3 16 1 0,-7 9 2 16,2 16-5-16,5 14 0 16,5 13 0-16,7 10 0 15,7-2 0-15,7 3-8 16,8-8-43-16,11-15-30 0,4-15-1 15</inkml:trace>
  <inkml:trace contextRef="#ctx0" brushRef="#br0" timeOffset="2151.0734">14301 8470 471 0,'0'15'5'16,"2"8"1"-16,7 19 2 15,6 16 1-15,6 15 0 0,8 10-6 16,4 9-3-16,8 8 0 16,5-8 0-16,-2-9 0 15,3-18 0-15,-8-12 0 16,7-9-5-16,-1-20-77 0,-10-12-3 16</inkml:trace>
  <inkml:trace contextRef="#ctx0" brushRef="#br0" timeOffset="2442.571">14837 9058 462 0,'0'0'3'0,"0"0"0"16,0 0 0-16,13 0 1 15,-3-10-1-15,3-11 0 16,1-4 0-16,4-9 0 15,-4-7-2-15,0-4-1 0,-7-3 0 16,-6 6 3-16,-1 8 0 16,-4 8 2-16,-8 16 0 15,0 10 0-15,-3 14-3 16,1 14-2-16,9 9 0 0,4 4 0 16,3 1 0-16,12-3 0 15,5-8 0-15,15-7-44 16,5-10-35-16,0-11-5 15</inkml:trace>
  <inkml:trace contextRef="#ctx0" brushRef="#br0" timeOffset="2715.1621">15279 8514 458 0,'0'0'4'15,"0"0"2"-15,-14 9 0 0,8 3 2 16,-5 3-1-16,-2 7 0 15,4 1 1-15,-1 7-1 16,3 1-7-16,7-1 0 0,0 3 0 16,8-6 0-16,5-1 0 15,3 1 0-15,0-5 0 16,3-1 0-16,-1-3 0 16,-1-1 0-16,-2-1 0 15,-3 3 0-15,-8 0 0 0,-3-1 0 16,-2 4 0-16,-10 1 0 15,-8-6-4-15,3-9-70 16,-8 9-9-16</inkml:trace>
  <inkml:trace contextRef="#ctx0" brushRef="#br0" timeOffset="3014.5311">16418 8589 482 0,'0'0'3'0,"0"0"-1"16,-12 3 0-16,12-3-3 0,-17-23-7 15,11-6-26-15,-2-9-41 16,-4-11-3-16</inkml:trace>
  <inkml:trace contextRef="#ctx0" brushRef="#br0" timeOffset="3120.5457">16235 8163 456 0,'0'0'3'0,"-7"16"-1"0,3-2 1 15,3 0 0-15,1 5-1 16,1-2-2-16,10 2-8 16,-4-7-15-16,8 0-50 15,8-3-3-15</inkml:trace>
  <inkml:trace contextRef="#ctx0" brushRef="#br0" timeOffset="3316.5467">16577 8608 415 0,'0'0'2'0,"0"0"2"15,1-7 2-15,-1-9 0 16,0-9 1-16,0-9 1 16,0-5 1-16,0-6 0 15,0-2 0-15,0 3-2 16,0 7 0-16,5 9 0 0,1 16-1 16,5 12-1-16,4 8-1 15,3 13-4-15,-1-2-17 16,-6 10-61-16,14 2-3 15</inkml:trace>
  <inkml:trace contextRef="#ctx0" brushRef="#br0" timeOffset="3852.217">17524 7453 438 0,'0'0'5'16,"0"28"0"-16,0 5 2 15,11 14 0-15,5 14 1 16,5 8 0-16,8 15 1 0,2 6-1 16,7-1-2-16,-3-8-3 15,0-16 0-15,-9-11-1 16,-2-12 0-16,-6-12-2 15,-8-20 0-15,0-10 0 16,-5-10 0-16,3-9-2 0,-2-6 0 16,-1 0 1-16,4-4-1 15,2 3-1-15,3 6-1 16,6 5 0-16,2 6 0 16,1 8 0-16,0 1 1 0,2 9 1 15,-4 7 1-15,-8 1 1 16,-7 5 1-16,-6 2 0 15,-9-1 0-15,-13-1-5 0,0-5-17 16,-2-6-52-16,-8-6-5 16</inkml:trace>
  <inkml:trace contextRef="#ctx0" brushRef="#br0" timeOffset="4340.2446">18197 7974 387 0,'0'0'4'0,"0"17"2"15,7-1 0-15,0-1 1 16,8 3 1-16,5-6 1 15,7 2-1-15,-1-5 1 16,3-9-4-16,2-9-1 0,-6-11 0 16,-3-4-1-16,-6-3 2 15,-6-1 0-15,-10 1 2 16,-7 3 0-16,-10 5 0 0,1 4 0 16,-4 10 0-1,-2 5-1-15,4 1-6 0,3 11 0 16,6 2 0-16,4-2-8 15,8 4-19-15,14-5-52 16,-1-5-4-16</inkml:trace>
  <inkml:trace contextRef="#ctx0" brushRef="#br0" timeOffset="4592.2139">18564 7559 509 0,'0'11'2'0,"3"8"-2"16,4 14 0-16,4 3 0 15,7 9 0-15,3 5 0 0,6 1 0 16,2 5 0-16,-2-14 0 15,6-6-35-15,-3-13-45 16,-8-7-5-16</inkml:trace>
  <inkml:trace contextRef="#ctx0" brushRef="#br0" timeOffset="5010.7395">18547 7879 410 0,'0'0'2'0,"0"0"0"15,0 0-1-15,13 0 1 0,2-8-3 16,1-13-3-16,5-5-5 16,2-13-2-16,-1-10-7 15,-3-8 0-15,-9-8 4 16,-5-2 7-16,-5 1 10 0,-3 9 9 15,-7 7 7-15,-1 12 4 16,-2 17 3-16,13 21 0 16,-5 9-2-16,6 24-8 15,14 19-7-15,6 8-6 0,8 3-3 16,4 2 0-16,2-8 0 16,5-8-1-16,-3-13 0 15,0-17 1-15,-6-13-1 0,1-6 1 16,-8-11 0-16,-2 0 1 15,-1 2 0-15,-5 8 0 16,2 5 1-16,-2 14-1 16,2 9 0-16,-1 6-8 15,5 1-41-15,4 8-31 16,-2 0 0-16</inkml:trace>
  <inkml:trace contextRef="#ctx0" brushRef="#br0" timeOffset="5650.9099">14423 10796 418 0,'0'0'4'15,"0"0"0"-15,0 0 2 0,10 0 0 16,1-10 1-16,4-4 1 16,3-9 0-16,2-5 0 15,4-8-3-15,-4-4-1 0,-1-5-1 16,-7 1 0-16,-7 5 1 16,-5 7 0-16,-4 8 1 15,-7 14 0-15,-10 10 0 16,2 20-1-16,-5 14-4 0,3 14 0 15,5 9 0-15,5 7 0 16,6-3 0-16,6 0 0 16,15-13 0-16,12-12 0 15,7-17 0-15,4-19 0 0,17-17-48 16,-3-10-35-16,-1-7-1 16</inkml:trace>
  <inkml:trace contextRef="#ctx0" brushRef="#br0" timeOffset="5885.8431">14640 9868 483 0,'0'0'5'0,"0"20"0"16,1 6 2-16,6 14 1 15,7 14-5-15,6 12-3 0,6 10 0 16,3 10 0-16,9-1 0 16,4-2 0-16,1-7 0 15,7-5 0-15,-8-16-62 16,5-12-26-16</inkml:trace>
  <inkml:trace contextRef="#ctx0" brushRef="#br0" timeOffset="6361.2279">15255 10429 387 0,'0'0'6'0,"0"18"2"16,2-4-1-16,6 3 2 15,6-2-1-15,1-3 2 16,7-3-1-16,4-7 1 0,1-11-5 16,3-15-3-16,-7-12 1 15,-2-3-1-15,-10-7 1 16,-9-2 1-16,-4 7 2 16,-15 7 0-16,-3 14 0 0,-11 13 2 15,2 10 0-15,-4 17-4 16,5 13-4-16,9 9 0 15,3 3 0-15,13 1 0 0,3-7 0 16,19-4 0-16,0 0-67 16,16-26-16-16</inkml:trace>
  <inkml:trace contextRef="#ctx0" brushRef="#br0" timeOffset="6609.9307">15699 10507 422 0,'0'0'3'0,"0"0"-1"15,0-8 0-15,-6-8 1 16,3-7-1-16,0-11 0 16,-3-6 1-16,2-3 1 15,1-3-2-15,2 0 2 0,1 5 2 16,1 13-1-16,4 14 2 15,6 14-1-15,2 11-2 16,2 9-7-16,8 9-33 0,2 3-39 16,2-2-2-16</inkml:trace>
  <inkml:trace contextRef="#ctx0" brushRef="#br0" timeOffset="7092.4529">16137 10099 491 0,'0'0'3'16,"-12"0"0"-16,12 0 1 0,-15 0 0 15,5-3 0-15,10 3-2 16,-16-10-2-16,6 4 0 16,10 6 0-16,-7-11 0 15,7 11 0-15,-8-12 0 0,8 12 0 16,-10-4 0-16,10 4 0 15,-16-2 0-15,16 2 0 16,-16-1 0-16,16 1 0 16,-16 0 0-16,16 0 0 15,-17 3 0-15,10 4 0 0,-3 7 0 16,0 5 0-16,0 6 0 16,0 4 0-16,3 5-3 15,1-3 0-15,5 3 1 0,1-9 0 16,1-6 1-16,9-9 0 15,5-10 1-15,4-3-1 16,9-12 1-16,0-2 1 16,7 2-1-16,1 4 1 0,4 7 0 15,-1 5 1-15,1 17 0 16,-4 10 2-16,-4 12-2 16,-7 10-2-16,-5 4 0 15,-7 6 0-15,-10 4 0 0,-3-3 0 16,-3-3 0-16,-10 0 0 15,-10-23-44-15,1-7-37 16,-5-16-3-16</inkml:trace>
  <inkml:trace contextRef="#ctx0" brushRef="#br0" timeOffset="7757.6524">16555 9948 395 0,'0'0'4'0,"0"0"3"15,0 0 3-15,-1-7 2 0,1 7 1 16,-4-10 2-16,4 10 2 15,-5-14 1-15,5 14-3 16,-10-13-10-16,10 13-5 16,-13-9 0-16,3 4 0 15,-1 3 0-15,3-1 0 0,-5 0 0 16,2 0 0-16,0 0 0 16,-4 1 0-16,6-1 0 15,-3 1 0-15,1-1 0 16,2 3 0-16,-2-2 0 0,11 2 0 15,-16 0 0-15,16 0 0 16,-16 0 0-16,16 0 0 16,-16 12 0-16,12 2 0 15,-7 2 0-15,5 5 0 0,0 5 0 16,1 2 0-16,5 2 0 16,0-1 0-16,8 0 0 15,4-9 0-15,6-1 0 0,8-9 0 16,2-8 0-16,4-2 0 15,-3-5 0-15,4-6-4 16,-3 0-3-16,-3 2-2 16,-4 0-4-16,-3 8-8 0,-2 1-24 15,-3 1-33-15,0 5-2 16</inkml:trace>
  <inkml:trace contextRef="#ctx0" brushRef="#br0" timeOffset="7947.8787">16632 9390 440 0,'0'0'7'16,"-1"12"1"-16,1 10 3 15,6 14 0-15,6 10 1 16,7 9 1-16,0 11-4 0,11 9-9 16,4 1 0-16,1-5 0 15,1-6 0-15,-1-14 0 16,1-5-7-16,-9-10-74 15,-3-11-3-15</inkml:trace>
  <inkml:trace contextRef="#ctx0" brushRef="#br0" timeOffset="8158.8188">16585 9900 466 0,'0'0'2'0,"0"0"0"0,0 0 1 16,0-10-1-16,5 5 1 16,11-4 0-16,7-3 0 15,4-3 0-15,15 2-4 16,3-5-7-16,9 1-29 0,3 0-39 16,-1 0-2-16</inkml:trace>
  <inkml:trace contextRef="#ctx0" brushRef="#br0" timeOffset="8733.3275">17267 9939 461 0,'0'0'0'15,"0"0"-1"-15,-6-17-8 16,-4-5-12-16,7-14-23 16,-11-8-7-16,1-7 11 0,-3 0 18 15,-6-2 16-15,3 7 7 16,-4 9 13-16,4 15 12 15,-1 14 25-15,7 10 6 16,2 10-13-16,5 6-18 0,6 2-14 16,5-5-7-16,10-4-5 15,1-8-3-15,7-3-3 16,5-4-3-16,3-3 1 0,0-4-1 16,-1 6 1-16,2 2 1 15,-5 4 4-15,0 12 3 16,-4 6 3-16,-5 10 3 15,0-2 0-15,0 4 0 0,-2-7 0 16,-1-7-2-16,2-9-1 16,1-8-2-16,-1-8-2 15,-5-16 1-15,-2-5-1 16,-5-4 0-16,-5-6 2 16,-8 3 1-16,-9 2 2 0,-2 5 0 15,-6 9 1-15,2 7 0 16,3 10 0-16,1 5-2 15,8 12-3-15,7 3-7 16,6 7-9-16,5-7-17 0,6 5-46 16,8 0-2-16</inkml:trace>
  <inkml:trace contextRef="#ctx0" brushRef="#br0" timeOffset="8924.2707">17626 9783 387 0,'0'0'4'16,"0"-6"2"-16,0-7 2 15,0-8 0-15,0-8 3 16,0-4 1-16,0-9 2 16,0 3 1-16,6 0-1 0,-3 3-2 15,5 12-1-15,-1 11-2 16,3 13-9-16,6 11 0 16,-1 8 0-16,8 14 0 0,-2-6-70 15,7 6-13-15</inkml:trace>
  <inkml:trace contextRef="#ctx0" brushRef="#br0" timeOffset="9763.9463">18885 9094 445 0,'0'0'4'0,"-11"0"2"16,11 0 1-16,-14 0 2 16,4 0 0-16,-1 0 2 15,-3-2 0-15,-2-4-2 0,5-3-9 16,-4-1 0-16,4-1 0 15,-5-2 0-15,5 1 0 16,-3 0 0-16,1 1 0 0,1 1 0 16,-3 1 0-16,3 1 0 15,-1 0 0-15,0 1 0 16,-2 5 0-16,3-1 0 16,2 3 0-16,-3 0 0 0,3 0 0 15,1 2 0-15,0 3 0 16,9-5 0-16,-16 15 0 15,8-6 0-15,4 2 0 16,-3 2 0-16,1 4 0 16,1 6 0-16,4-2 0 0,1 3 0 15,4-1 0-15,8 3 0 16,4-4-3-16,6-5-4 16,0-10 0-16,8-4 0 15,-1-6 0-15,-1-11 1 0,1-11 1 16,-4-4 2-16,-3-2 1 15,-5 2 4-15,4 9 2 16,-6 8 3-16,1 11-1 0,-3 6 1 16,4 13 0-16,0 6 0 15,1 1 0-15,3-1-7 16,-1-10 0-16,0-6 0 16,-2-9 0-16,-1-17 0 0,-3-6 0 15,-1-4 0-15,-4-1 0 16,1 0 0-16,0 10 0 15,-1 6 0-15,0 13 0 16,5 2 0-16,1 9 0 16,8 3 0-16,1-4 0 0,2-3-15 15,-1-10-17-15,-7-11-47 16,5-11-3-16</inkml:trace>
  <inkml:trace contextRef="#ctx0" brushRef="#br0" timeOffset="10092.2657">19220 8286 430 0,'0'0'8'0,"0"0"0"16,5 17 3-16,6 12-1 16,3 9 1-16,8 13 2 15,6 10-1-15,4 7-4 0,7 10-8 16,2 1 0-16,-1-8 0 16,1-10 0-16,-7-9 0 15,-4-11 0-15,-7-13 0 16,-8-7 0-16,-1-15 0 0,-14-6 0 15,0 0 0-15,-14-22-5 16,-1 1-1-16,-8-1 1 16,-7-4 1-16,-1 4 1 0,-3 5 1 15,3 10 2-15,1 7 2 16,5 13 0-16,6 10 3 16,7 6-1-16,8 5 0 15,4-2 0-15,11-6 0 0,8-6-4 16,0-9 0-16,8-10 0 15,6-4-17-15,7-17-62 16,-6-2-1-16</inkml:trace>
  <inkml:trace contextRef="#ctx0" brushRef="#br0" timeOffset="10813.7425">15181 11980 425 0,'0'0'5'0,"11"28"3"0,2 3 0 16,9 6 2-16,1 6 2 16,6 5 1-16,2 1-1 15,1 1 2-15,-6-11-10 0,-7-14-4 16,-4-14 0-16,-15-11 0 15,0-24 0-15,-15-9 0 16,-4-8 0-16,-5-8 0 16,-5-11 0-16,2 1 0 0,2 3 0 15,11 6 0-15,6 4 0 16,8 8 0-16,10 7 0 16,16 7 0-16,9 6 0 0,4 3-4 15,14 3-43-15,2 3-34 16,1 4-3-16</inkml:trace>
  <inkml:trace contextRef="#ctx0" brushRef="#br0" timeOffset="11016.5067">15934 12061 426 0,'0'0'2'16,"-6"0"-1"-16,6 0-2 15,-16-17-7-15,5 4-19 16,0-10-18-16,-6-6-6 0,-6-6-3 15,6 2 1-15,-4 1 11 16,6 4 17-16,-2 13 18 16,5 7 27-16,-3 8 20 15,11 5 4-15,1 8-11 0,2-2-57 16,6-3-12-16</inkml:trace>
  <inkml:trace contextRef="#ctx0" brushRef="#br0" timeOffset="11378.2121">15692 11198 475 0,'0'13'3'0,"10"12"1"16,5 14 0-16,9 11 2 15,8 18-1-15,6 8 0 16,11 12 0-16,2 5-1 15,2-12-4-15,-3-11 0 0,-2-13 0 16,-9-19 0-16,-5-20 0 16,-5-18 0-16,-9-13-3 15,-2-19-1-15,-5-5 0 0,0-3 1 16,1-1 0-16,-2 2 1 16,3 10 1-16,1 10 0 15,4 13 2-15,-1 8 1 16,1 14 1-16,-2 15 0 15,0 5 1-15,-6 3-1 0,-7 0 2 16,-5 3-5-16,-7-4 0 16,-7-6 0-16,-11-12-24 15,-11-9-56-15,10-11-2 16</inkml:trace>
  <inkml:trace contextRef="#ctx0" brushRef="#br0" timeOffset="11623.3262">15624 11638 464 0,'0'0'3'0,"0"0"0"16,-4 9 0-16,4-9-3 16,5 3-10-16,-5-3-63 15,20-9-3-15</inkml:trace>
  <inkml:trace contextRef="#ctx0" brushRef="#br0" timeOffset="12097.3126">16584 11540 464 0,'0'0'3'0,"-3"20"-1"15,3 0 2-15,1 5 0 16,6 5 0-16,5 0 0 15,5 1 0-15,9-1 1 16,-1-10-3-16,7-12-1 0,-1-8 0 16,-2-15-1-16,-4-9 0 15,-8-9 0-15,-11-2 0 16,-6-5 0-16,-9 5 0 16,-12-4 1-16,-6 11 0 0,-6 3 2 15,0 10-2-15,4 13 1 16,4 2-1-16,8 12-3 15,8 4-6-15,12 11-28 0,16-6-42 16,8-2-5-16</inkml:trace>
  <inkml:trace contextRef="#ctx0" brushRef="#br0" timeOffset="12347.876">17035 11250 457 0,'0'0'6'16,"-12"3"0"-16,0 6 1 15,-1 6 1-15,1 6 0 16,-1 3 0-16,1 4 0 16,5 1-5-16,7 2-3 0,4-5 0 15,13-1 0-15,4-6 0 16,7-2 0-16,-1-7 0 16,1 1 0-16,-2 0 0 15,-6 0 0-15,-6 6 0 0,-5-2 0 16,-9 3 0-16,-2 3 0 15,-12-3 0-15,5 5-16 16,-9-10-64-16,4-2-3 0</inkml:trace>
  <inkml:trace contextRef="#ctx0" brushRef="#br0" timeOffset="12778.1378">17399 11397 454 0,'0'0'2'0,"0"18"1"15,5-3 1-15,5-1 0 16,2 2 0-16,3-7 0 16,6 1 1-16,0-7 0 15,-1-13-2-15,0-11-1 0,-7-8 0 16,-8-8 0-16,-5-4 0 15,-5-2 0-15,-14 2-1 16,-7 3 1-16,-5 9 0 16,-5 11 0-16,2 8 0 0,2 10-1 15,7 15-2-15,5 7-3 16,17 9-10-16,3 8-58 16,19-13-9-16</inkml:trace>
  <inkml:trace contextRef="#ctx0" brushRef="#br0" timeOffset="13321.8499">17644 11147 333 0,'0'0'6'0,"0"0"4"16,0 0 2-16,-1 9 3 15,1-9 1-15,0 13 0 0,0-2 1 16,1 3 0-16,8 3-5 16,-3 7-5-16,10 1-1 15,0 4-1-15,5-3-2 16,-1 2-2-16,6-4 0 0,-5-9-1 15,6-8-2-15,-3-8-2 16,-5-16-2-16,-3-11-3 16,-2-10 0-16,-7-7 0 15,-2-4-1-15,-4-3 3 0,1 8 4 16,-2 7 3-16,0 13 4 16,5 13 2-16,2 11 2 15,5 8-1-15,7 8 1 0,5 5-2 16,-1-4-3-16,2-4-2 15,1-8-1-15,-3-3 0 16,-4-13-1-16,-6-7 1 16,-2-2 1-16,-6-2 1 15,1 7 2-15,-3 4 1 0,-3 11 0 16,7 0-1-16,3 11 1 16,2 4-2-16,4 4-2 15,7 2-6-15,-1-10-15 16,4-11-46-16,3 0-15 15</inkml:trace>
  <inkml:trace contextRef="#ctx0" brushRef="#br0" timeOffset="13572.4991">18325 10947 390 0,'0'0'2'0,"0"0"1"16,12 2 1-16,-3-2 1 16,5 0 0-16,0-6 1 15,3-3 0-15,-1-6 0 16,-1-5-1-16,-4-5-2 15,-6-1 0-15,-5-1-2 0,-1-1 2 16,-8 3 0-16,-9 4 2 16,0 9 0-16,-5 4 1 15,0 11 1-15,5 11-1 16,4 11 1-16,9 11-2 0,5 6-1 16,5 4-4-16,15 1-3 15,9-1-6-15,5-8-12 16,9-5-30-16,10-9-28 0,5-12-3 15</inkml:trace>
  <inkml:trace contextRef="#ctx0" brushRef="#br0" timeOffset="14283.0436">19436 10504 388 0,'0'0'7'0,"0"21"1"0,6 1 3 16,4 4 1-16,3 4 1 16,4 0 1-16,-1 1 0 15,2 0 0-15,-2-8-5 0,-4-14-2 16,-12-9-1-16,3-9-2 16,-6-13 0-16,-12-7-4 15,-3-8 0-15,1-2 0 16,-1-1 0-16,3 3 0 15,7 3 0-15,4 8 0 0,9 7 0 16,12 7 0-16,11 3 0 16,8 3 0-16,9-1 0 15,4-1 0-15,2-8 0 16,1-1 0-16,-3-8 0 0,-8-3-3 16,-9 0-2-16,-5-2 0 15,-12 3 1-15,-9 3 2 16,-6 7 2-16,-10 10 2 15,-6 7 2-15,0 8 1 0,-3 17 1 16,10 11-4-16,0 6-2 16,9 5 0-16,6 2 0 15,8-4 0-15,11-7 0 16,5-9 0-16,9-12-6 0,2-17-74 16,5-6-3-16</inkml:trace>
  <inkml:trace contextRef="#ctx0" brushRef="#br0" timeOffset="14720.717">20242 10031 460 0,'0'0'4'0,"0"0"3"15,-15 7 1-15,6 0 2 16,1 8 0-16,-6 3 2 0,3 11-12 16,2 4 0-16,2 5 0 15,7 3 0-15,4 0 0 16,12-4 0-16,6-8 0 15,10-10 0-15,0-19-3 16,-3-5-80-16,9-13-2 0</inkml:trace>
  <inkml:trace contextRef="#ctx0" brushRef="#br0" timeOffset="15034.8421">20420 9968 456 0,'0'0'6'0,"0"15"1"0,0 2 1 16,7 7 0-16,-1 2 0 15,11 4 1-15,-1-2 0 16,4-1-9-16,5-7 0 0,3-11 0 16,2-5 0-16,-2-8 0 15,-3-10 0-15,-2-4 0 16,-4-1 0-16,-1 2-2 16,-2 1 1-16,-2 3 0 0,1 6-1 15,3 7 1-15,4 2 0 16,5 13-1-16,4 4 1 15,2 7 1-15,-1 7 2 16,-3 5 1-16,-2 8 3 0,-8 5-6 16,-7 4 0-16,-12 1 0 15,-7 2 0-15,-14-3 0 16,-8-8 0-16,-2-5-11 16,-4-15-71-16,-12-14-2 0</inkml:trace>
  <inkml:trace contextRef="#ctx0" brushRef="#br0" timeOffset="15514.3405">21113 9701 448 0,'0'0'5'0,"0"0"1"16,0 0 3-16,0 0 0 16,-15 10 2-16,5-3 1 15,-2 3-1-15,-4 2-11 0,-4 9 0 16,5 7 0-16,-2 3 0 15,9 8 0-15,6 2 0 16,6 3 0-16,13-3 0 16,13-8 0-16,6-11 0 0,12-9 0 15,-4-19-22-15,4-17-60 16,-1-14-3-16</inkml:trace>
  <inkml:trace contextRef="#ctx0" brushRef="#br0" timeOffset="15690.5275">21170 9113 427 0,'0'0'8'0,"-8"20"1"16,7 4 3-16,1 18 2 15,8 13 0-15,8 15 1 0,5 10-3 16,8 7-12-16,9 1 0 16,5-5 0-16,3-7 0 15,1-16 0-15,3-11-13 0,-9-17-69 16,1-11-2-16</inkml:trace>
  <inkml:trace contextRef="#ctx0" brushRef="#br0" timeOffset="16010.2422">21809 9757 404 0,'0'0'0'16,"0"-14"-2"-16,1 0-10 16,-1-10-15-16,-3-6 2 15,-3-4 12-15,-9-4 18 16,2 1 7-16,-9 2 5 15,-2 10 5-15,-5 2 12 0,2 12 10 16,1 4 2-16,2 4-40 16,10 3-6-16,0 0 0 15,14 0 0-15,28-2-67 0,-11-6-20 16</inkml:trace>
  <inkml:trace contextRef="#ctx0" brushRef="#br0" timeOffset="16427.8948">21922 9604 424 0,'0'0'2'15,"0"0"0"-15,0 0 2 16,0-14-1-16,4-3 1 15,0-12-1-15,0-6 0 0,3-7 1 16,5-4-3-16,-3 0 0 16,3 6 0-16,1 10 2 15,1 15-1-15,2 15 1 16,1 16 0-16,0 14 0 0,6 9 0 16,-3 1-3-16,8 6-17 15,6-13-56-15,-3-7-2 16</inkml:trace>
  <inkml:trace contextRef="#ctx0" brushRef="#br0" timeOffset="16950.6873">22472 9213 509 0,'0'0'2'0,"0"0"-2"15,0 0 0-15,0 0 0 16,0 0 0-16,0 0 0 15,-9-1 0-15,9 1 0 0,-4-9 0 16,4 9 0-16,-3-12 0 16,3 12 0-16,-8-6 0 15,8 6 0-15,-12-2 0 16,12 2 0-16,-14-1 0 16,14 1 0-16,-14 0 0 0,14 0 0 15,-14-2 0-15,14 2 0 16,-16-1 0-16,6 1 0 15,0 0 0-15,-1 3 0 16,-4 1 0-16,0 3 0 0,1 6 0 16,-1-1 0-16,2 3 0 15,2 1 0-15,0-2 0 16,5-1 0-16,6-13 0 0,1 8 0 16,13-8 0-16,2-8 0 15,9-5 0-15,5-1 0 16,5 0 0-16,3 4 0 15,4 3 0-15,-1 7 0 0,0 9 0 16,-1 6 0-16,-1 11 0 16,-6 9 0-16,-2 6 0 15,-8 9 0-15,-7 6 0 16,-7 3 0-16,-7 8 0 16,-9 0 0-16,-8 1 0 0,-9-1 0 15,-8-6 0-15,1-5 0 16,-5-15 0-16,10-21-54 15,-5-1-30-15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2-07T15:34:36.0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7532 4553 250 0,'0'0'7'0,"-10"0"6"15,10 0 4-15,-11 0 3 16,11 0 3-16,-11 0-1 15,11 0 2-15,-10 0 0 0,10 0-5 16,0 0-5-16,0 0-2 16,6 6-3-16,6-1 0 15,3-4-1-15,9 1 2 16,6-2 0-16,7-2-1 0,9-7-1 16,5-2-5-16,4-5-3 15,5-6 0-15,1-1 0 16,-1-5 0-16,0 2 0 15,-7-4 0-15,-2 9 0 16,-11-1-45-16,-2 4-36 0,-9 9-4 16</inkml:trace>
  <inkml:trace contextRef="#ctx0" brushRef="#br0" timeOffset="1129.271">8932 3572 394 0,'0'0'4'0,"0"0"4"0,0 0 2 16,0 0 1-16,-14-8 2 15,3 7 0-15,-2 0 1 16,-6 1 1-16,-5 0-4 16,-3 7-4-16,-2 9-2 0,-3 8-1 15,0 6-2-15,-1 7-2 16,2 1 0-16,12 4 0 15,3 2 0-15,15-3 0 16,3-4 0-16,19-9 0 0,11-3 0 16,11-10 0-16,5-3-3 15,2-4 0-15,4-2 1 16,-5 1 0-16,-7-1 0 16,-7 5 1-16,-12 9 0 0,-14 6 2 15,-9 6 1-15,-15 5 0 16,-11 2 0-16,-6-3-1 15,-6-6-4-15,1-3-9 16,-2-12-32-16,12-15-36 0,9-5 0 16</inkml:trace>
  <inkml:trace contextRef="#ctx0" brushRef="#br0" timeOffset="1387.438">9166 3446 417 0,'0'0'5'0,"0"10"3"16,1 12 2-16,10 7 2 15,2 12 0-15,2 13 1 16,4 10 0-16,4 8 0 0,-1-2-5 15,2 0-8-15,0-9 0 16,-1-7 0-16,1-4-15 16,-8-12-63-16,2-11-3 0</inkml:trace>
  <inkml:trace contextRef="#ctx0" brushRef="#br0" timeOffset="1605.3183">9178 3855 400 0,'0'0'8'15,"-11"5"0"-15,11-5 2 16,-3 10 2-16,3-10-2 0,8 10 2 16,10-10-1-16,5 0 1 15,10-10-8-15,6-5-5 16,10-3-8-16,1-3-28 0,1 0-41 15,1 6 0-15</inkml:trace>
  <inkml:trace contextRef="#ctx0" brushRef="#br0" timeOffset="2162.4265">9793 3687 414 0,'0'0'5'16,"0"0"3"-16,0 0 0 16,0 0 1-16,-4 6 1 0,4-6 0 15,0 0 0-15,0 0 1 16,0 0-4-16,-11 0-3 16,11 0-1-16,-5-4 1 0,5 4-1 15,-9-10-2-15,9 10 1 16,-11-12 0-16,11 12-2 15,-10-10 0-15,10 10 0 16,0 0 0-16,-13-10 0 0,13 10 0 16,0 0 0-16,-11-5 0 15,11 5 0-15,0 0 0 16,-12 0 0-16,12 0 0 0,-14 0 0 16,14 0-2-16,-12 3 1 15,12-3-1-15,-16 14 0 16,9-6 1-16,-3 1 0 15,1 4 0-15,0-2 0 16,-1 6 0-16,-2 2 0 16,4 1 1-16,1 4-1 0,3 3 1 15,3 0-1-15,1-1 0 16,8-1-1-16,2-8 0 16,9-6 1-16,-1-6-1 0,1-5-1 15,3-13 1-15,-4-4 0 16,-2-5 0-16,-2-1 1 15,-3 5 0-15,-4 9 1 16,-7 9 0-16,16 0 0 0,-8 9-1 16,-1 3-4-16,7 10-8 15,-3-1-44-15,4-9-19 16,0 0-3-16</inkml:trace>
  <inkml:trace contextRef="#ctx0" brushRef="#br0" timeOffset="2449.6074">10005 3849 395 0,'0'0'3'0,"0"0"0"15,16 13 0-15,-3-8 1 16,-2-2-1-16,2 2 1 0,-3-5 0 15,2 0 1-15,-12 0-3 16,5-19 1-16,-6 4-1 16,-8-5 0-16,0-3-1 0,-2 3 1 15,3 1 0-15,1 2-2 16,6 0 1-16,1 17 0 16,13-12-3-16,7 11-23 15,7 1-46-15,1-3-2 0</inkml:trace>
  <inkml:trace contextRef="#ctx0" brushRef="#br0" timeOffset="2951.2277">10317 3148 398 0,'0'0'6'0,"0"11"4"0,0 9 2 16,1 13 1-16,5 11 1 16,4 12 1-16,4 6 0 15,3 7 0-15,0 1-5 0,7-8-7 16,-3 0-3-16,2-12 0 16,-4-14-8-16,3-7-32 15,-5-6-39-15,-6-10-4 16</inkml:trace>
  <inkml:trace contextRef="#ctx0" brushRef="#br0" timeOffset="3362.7833">10284 3593 398 0,'0'0'5'15,"0"0"0"-15,0 0 0 16,0 0 0-16,-2-5 0 15,6 1 1-15,9-5-1 16,7-3 0-16,9-3-4 0,4 1-2 16,10-4-2-16,0-1 0 15,3-2-1-15,-3 1 0 16,1 3-1-16,-9 3 3 0,-3-1 4 16,-7 8 4-16,-12 0 4 15,-1 1 2-15,-12 6 0 16,0 0 0-16,-19 11 1 15,7 1-1-15,-4 7-6 0,6-1-3 16,3 5-1-16,7-1-2 16,1 1 0-16,13-4 0 15,9-4 0-15,5 3 0 16,2-6-1-16,1 1 1 16,-2-2 0-16,-6 4 1 0,-9 5-1 15,-6 5 1-15,-13 5-1 16,-7 1 0-16,-8 4-3 15,-9-10-15-15,-4 1-59 16,12-5-3-16</inkml:trace>
  <inkml:trace contextRef="#ctx0" brushRef="#br0" timeOffset="3956.3358">11851 2882 404 0,'0'0'4'0,"-2"8"3"16,2 9 1-16,0 10 1 15,2 14 2-15,4 10 1 16,6 12-1-16,0 7 2 0,3 8-4 16,1-3-3-16,3-3-1 15,0-9-1-15,-2-10-1 16,-5-10-1-16,-1-13-1 16,-3-8 1-16,-3-11-2 15,-5-11 0-15,0 0 0 16,-14 0 0-16,-3-7-2 0,-5-10 2 15,-7-1-1-15,-4 2 0 16,-2-1 1-16,4 4 0 16,-1 7 1-16,6 4-1 0,3 5 0 15,12 13 0-15,6 5 0 16,8 4 0-16,10-4-1 16,12 3-3-16,4-5-3 15,12-3-8-15,-7 5-51 0,13-18-14 16</inkml:trace>
  <inkml:trace contextRef="#ctx0" brushRef="#br0" timeOffset="4186.2786">12184 3446 425 0,'0'0'4'0,"-1"10"2"0,1 4 1 16,0-1 0-16,4-1 0 15,3 3 1-15,4-5-1 16,6-1 0-16,0-9-3 15,5-5-3-15,0-6 0 0,-2-2-1 16,-2 5 2-16,0 8-1 16,-4 3 1-16,0 12-1 15,-2 9 1-15,1 4-1 16,1 5 1-16,6-2-4 0,-3-9-9 16,9-7-64-16,-5-11-3 15</inkml:trace>
  <inkml:trace contextRef="#ctx0" brushRef="#br0" timeOffset="4674.4778">12767 3573 391 0,'0'0'5'16,"0"0"1"-16,-5-6 1 0,5 6 1 15,-15-19 2-15,6 5 1 16,-5-8-1-16,-1-5 2 15,0 1-3-15,4-3-2 16,2 0-1-16,-2 2-1 0,9 3-2 16,2 4 0-16,9 4 0 15,7 4-4-15,7 6-4 16,3-1-9-16,11-4-58 0,2 11-6 16</inkml:trace>
  <inkml:trace contextRef="#ctx0" brushRef="#br0" timeOffset="4892.9342">13118 3507 343 0,'0'0'1'0,"0"0"-1"0,0-10 1 15,0-6-2-15,0-6-1 16,-3-12 0-16,-2 4 3 16,-1-6 7-16,-4 0 6 15,0 7 4-15,-5 8 2 0,4 8 1 16,-6 11 1-16,7 7 0 15,-2 7-2-15,3 4-9 16,9 2-11-16,3-6-10 16,14-7-39-16,4 2-31 0,3-5 1 15</inkml:trace>
  <inkml:trace contextRef="#ctx0" brushRef="#br0" timeOffset="5108.6012">13283 3435 385 0,'0'0'1'15,"0"0"0"-15,-5-5 0 16,5-8 1-16,-5-8 0 16,5-6 1-16,1-9-1 0,2-3 0 15,7-2 0-15,-4 4 0 16,7 4 3-16,-4 5 1 16,4 19 2-16,0 9 1 15,0 18 0-15,-3 9 0 0,3 3 0 16,2 7-7-16,1-4-26 15,7-1-49-15,3-5-1 16</inkml:trace>
  <inkml:trace contextRef="#ctx0" brushRef="#br0" timeOffset="5596.4332">13736 3142 411 0,'0'0'6'15,"0"0"-1"-15,-10-3 4 0,10 3-1 16,-7-5 1-16,7 5 0 16,-12-10 1-16,12 10 1 15,-6-11-4-15,6 11-1 16,0-9-3-16,0 9 1 0,0 0-1 16,0 0 1-16,0 0-2 15,-5-8-1-15,5 8 0 16,0 0 1-16,0 0-2 15,-10-7 0-15,10 7 0 0,-9-2 0 16,9 2-2-16,-10 0 0 16,10 0-1-16,-17 9 0 15,8 5 0-15,-2 4 1 0,-2 2-1 16,3 5 1-16,2 2 0 16,2 2 1-16,2-3 1 15,4-6-1-15,3-1 0 16,9-7 0-16,4-4 1 15,6-2-1-15,4-3 1 0,4-3 0 16,2 3 0-16,-2 2 0 16,3 2 0-16,-4 7 0 15,-5 5 0-15,0 6 2 16,-14 2 1-16,-1 9 1 0,-9 5 0 16,-10 4 1-16,-5 2 1 15,-8-1-3-15,-6 0-3 16,-6-11 0-16,6-12-75 0,-6-3-5 15</inkml:trace>
  <inkml:trace contextRef="#ctx0" brushRef="#br0" timeOffset="6086.6459">14541 2987 397 0,'0'0'8'0,"0"0"2"16,0 5 2-16,0 5 2 0,7 11 2 16,2 15 0-16,0 9 0 15,6 14 0-15,-1 4-10 16,5 10-6-16,-2 2 0 16,3 1 0-16,-5-10 0 0,1-9 0 15,-5-13-27-15,-2-13-52 16,1-3-3-16</inkml:trace>
  <inkml:trace contextRef="#ctx0" brushRef="#br0" timeOffset="6268.9275">14487 3422 390 0,'0'0'7'15,"0"0"0"-15,0 0 1 16,0 0 0-16,0 0 0 0,14 3 2 15,6-3-2-15,8-5 2 16,13-7-7-16,11 0-6 16,7-10-18-16,3 5-51 0,14 5-1 15</inkml:trace>
  <inkml:trace contextRef="#ctx0" brushRef="#br0" timeOffset="6685.8967">15227 3655 335 0,'0'0'7'16,"0"0"5"-16,0 12 2 15,0-12 2-15,-14 0 0 16,3-4 0-16,-4-9 2 0,-1-3 1 15,-5-13-8-15,4-4-4 16,-3-5-1-16,10-1 0 16,1 0-3-16,7 3 0 15,3 5-1-15,12 2-1 16,7 7-3-16,11 7-6 0,5-3-15 16,-4 12-52-16,20 5-3 15</inkml:trace>
  <inkml:trace contextRef="#ctx0" brushRef="#br0" timeOffset="7160.5772">15692 3338 390 0,'0'0'7'15,"0"0"2"-15,-5 0 3 16,5 0 0-16,-19-5 2 16,8-2 0-16,1 2 1 0,-2-2 1 15,-1-1-6-15,3 1-3 16,10 7-2-16,-14-8-5 15,14 8 0-15,-11-6 0 16,11 6 0-16,-13-4 0 0,13 4 0 16,-9-6 0-16,9 6 0 15,-10-6 0-15,10 6 0 16,0 0 0-16,-9-3 0 0,9 3 0 16,0 0 0-16,0 0 0 15,-11 0 0-15,11 0 0 16,-6 9 0-16,6-9 0 15,-9 16 0-15,4-6 0 0,-3 3 0 16,2-1 0-16,-4 4 0 16,1 2 0-16,-1 0 0 15,3 2 0-15,3 5-3 16,0-2-1-16,4 4 0 16,6-8-1-16,4-1 1 0,7-6 0 15,3-3 1-15,3-9-1 16,0-2 1-16,2-10 0 15,-2 0 1-15,-4-1 1 16,-2 4-1-16,-1 2 1 0,-3 7-3 16,-1 0-4-16,-1 7-12 15,-3 5-37-15,4-9-17 16,2-1-3-16</inkml:trace>
  <inkml:trace contextRef="#ctx0" brushRef="#br0" timeOffset="7406.2424">15766 3237 406 0,'0'0'5'0,"0"11"4"0,1 10 0 16,4 4 1-16,2 2 0 15,0 2-1-15,5 5 1 16,2-5 0-16,1-7-6 16,1-10-3-16,3-9-1 0,-3-7-1 15,1-10 2-15,0-8-1 16,-4-1 0-16,1 0 1 15,-1 6 1-15,2 4-1 16,-1 9 1-16,3 7 0 16,-4 11-2-16,3 5-1 0,2 8-8 15,-1 15-63-15,3-18-6 16</inkml:trace>
  <inkml:trace contextRef="#ctx0" brushRef="#br0" timeOffset="7874.5948">16317 3149 373 0,'0'0'5'15,"0"0"3"-15,-1 5 3 16,1-5 1-16,-6 17 0 0,2-5 1 15,1 4 0-15,-1 1 0 16,3 1-4-16,1 1-4 16,7 1-2-16,6-1-2 15,7 3-1-15,3-1-1 0,7 1 0 16,0-1 0-16,-3-1 1 16,0 2 0-16,-8 3-1 15,-12 1 1-15,-7-2 0 0,-11 6 1 16,-13-7 0-16,-6-1-2 15,-1-5-4-15,-6-16-9 16,7-16-49-16,2-7-14 16</inkml:trace>
  <inkml:trace contextRef="#ctx0" brushRef="#br0" timeOffset="8056.3553">16498 2987 484 0,'-2'12'5'0,"-2"10"0"0,0 12 1 16,1 9 2-16,3 11-5 15,2 6-3-15,8 3 0 16,5 7 0-16,3-15 0 0,17-9-73 16,1-7-11-16</inkml:trace>
  <inkml:trace contextRef="#ctx0" brushRef="#br0" timeOffset="8772.2489">17119 3357 412 0,'0'0'5'0,"0"0"1"16,0-9 3-16,0 9 1 0,-4-13 2 16,0 1 0-16,1 3 1 15,-1-3 2-15,-4 1-5 16,4-3-3-16,-3 6-7 16,1-1 0-16,6 9 0 0,-14-14 0 15,14 14 0-15,-13-9 0 16,13 9 0-16,-13-8 0 15,13 8 0-15,-13-5 0 16,13 5 0-16,-9-5 0 0,9 5 0 16,0 0 0-16,-12-10 0 15,12 10 0-15,-10 0 0 16,10 0 0-16,0 0 0 16,-10 0 0-16,10 0 0 0,-11 3 0 15,11-3 0-15,-14 7 0 16,5-5 0-16,-2 4 0 15,4 1 0-15,-3 1 0 16,-1 1 0-16,4 3 0 0,0 3 0 16,1 5 0-16,5 2 0 15,1-1 0-15,8-2 0 16,0-1 0-16,10-4 0 0,-2-5 0 16,8-9 0-16,1-3 0 15,-3-8 0-15,1-5-2 16,-1 2 0-16,-1 2 0 15,-4 2-1-15,0 10-2 16,0 7-3-16,1 10-5 0,-2 1-11 16,2-2-33-16,-1 1-22 15,3-4-2-15</inkml:trace>
  <inkml:trace contextRef="#ctx0" brushRef="#br0" timeOffset="8942.9418">17414 2818 441 0,'0'0'6'16,"0"19"1"-16,0 14 2 16,0 11 0-16,1 14 1 0,5 10 0 15,2 10-1-15,3 4 1 16,6-2-10-16,0-5-3 16,7-11-14-16,-7-13-61 15,3-11-3-15</inkml:trace>
  <inkml:trace contextRef="#ctx0" brushRef="#br0" timeOffset="9139.1678">17270 3237 453 0,'0'0'2'15,"0"0"1"-15,0 0 1 16,13 2 0-16,6-2 0 15,14 0 1-15,5-8-2 0,18 0-6 16,6-6-3-16,21-4-45 16,5 0-26-16,12 4 0 15</inkml:trace>
  <inkml:trace contextRef="#ctx0" brushRef="#br0" timeOffset="9404.4692">17970 3425 422 0,'0'0'2'0,"0"0"0"16,0 0 0-16,0-12-1 16,0-9-9-16,0-7-18 15,3-3-36-15,-3-15-8 16</inkml:trace>
  <inkml:trace contextRef="#ctx0" brushRef="#br0" timeOffset="9516.6572">17914 2954 448 0,'0'0'5'0,"-8"6"2"0,2 5 1 16,-5 2 0-16,3 2-1 15,0 0 0-15,1 0 0 16,7 2-3-16,0-8-11 16,17-2-24-16,19 1-47 0,-5-4-3 15</inkml:trace>
  <inkml:trace contextRef="#ctx0" brushRef="#br0" timeOffset="9768.8599">18206 3292 395 0,'0'0'6'0,"0"10"0"16,2 0 1-16,-2-10 0 15,13 18 0-15,-2-13 0 16,4 1 0-16,1-6-1 16,11-6-7-16,-2-9-3 15,2-9-1-15,-4-4 0 16,-6-6 1-16,-4-4 3 0,-12-3 5 16,-8 8 3-16,-17 2 4 15,-2 10 1-15,-5 6 1 16,-3 12 0-16,3 6-1 0,3 15-3 15,7 9-7-15,10 0-2 16,11 5-7-16,1-7-3 16,15 3-11-16,0-3-45 15,6-11-13-15</inkml:trace>
  <inkml:trace contextRef="#ctx0" brushRef="#br0" timeOffset="10076.6226">18568 3268 416 0,'0'0'4'0,"0"0"2"0,0 0 1 16,0 0-1-16,0 7 2 15,0-7-1-15,3-5 1 16,3-7 0-16,2-9-4 15,2-10-2-15,-1-2-1 0,4-6-1 16,0 1 0-16,-1 4-1 16,1 10 1-16,2 7-1 15,-1 16 1-15,0 9 0 16,2 19 0-16,-2 6 1 0,4 7-1 16,-5 2-5-16,8 5-25 15,-4-1-46-15,-5-8-1 16</inkml:trace>
  <inkml:trace contextRef="#ctx0" brushRef="#br0" timeOffset="27497.2373">8922 4848 344 0,'0'0'6'0,"0"0"3"16,0 0 4-16,0 0 2 15,0 0 0-15,-10-7 2 0,10 7 2 16,-11-11-1-16,2 2-4 15,1-1-3-15,1 2-3 16,-3 1-1-16,-2 0-2 0,2 2-2 16,-1 5 0-16,-4 0-2 15,2 12 2-15,-2 6-3 16,2 11 0-16,-3 12 0 16,4 12 0-16,-3 10 0 15,11 8 0-15,1-1 0 0,3 0 0 16,11-7 0-16,8-9 0 15,8-12 0-15,2-20 0 16,6-19 0-16,-2-10 0 16,5-20 0-16,-8-12 0 0,-1-12 0 15,-8-9 0-15,-8-10 0 16,-7-5 0-16,-6 5 0 16,-9 2 0-16,-7 12 0 15,-5 10 0-15,-8 17 0 0,3 19 0 16,-4 15 0-16,6 24 0 15,4 8 0-15,2 1-10 16,2 6-71-16,21-1-3 0</inkml:trace>
  <inkml:trace contextRef="#ctx0" brushRef="#br0" timeOffset="28013.1354">9341 5205 325 0,'0'0'7'0,"0"0"5"15,4 6 2-15,-4-6 4 16,0 0 0-16,0 0 0 16,-10-3 1-16,-1-11 0 15,-2-13-7-15,-2-10-4 0,-4-8-2 16,0-6-2-16,3-1-2 16,1 1 0-16,6 2 0 15,4 8-2-15,5 6 1 16,2 7-1-16,10 10-1 0,9 7 1 15,4 1-1-15,3 1-3 16,7 4-10-16,-3 2-25 16,6 3-38-16,0 0-1 15</inkml:trace>
  <inkml:trace contextRef="#ctx0" brushRef="#br0" timeOffset="28236.6207">9124 5117 385 0,'0'0'3'0,"0"0"1"16,0 0 2-16,0 0 2 0,4 0 1 16,9-6 0-16,6 1 0 15,3-2 1-15,12-4-3 16,3-6-4-16,9-2-12 15,-8-2-32-15,12-6-33 0,-2 0-2 16</inkml:trace>
  <inkml:trace contextRef="#ctx0" brushRef="#br0" timeOffset="28446.489">9652 4500 441 0,'-2'10'5'16,"2"9"3"-16,0 14 1 16,2 9 1-16,3 10 0 0,1 7 0 15,6 9-1-15,1 4 0 16,4-4-9-16,-1-11 0 16,5-6-5-16,-4-16-27 15,1-4-48-15,-1-7-3 0</inkml:trace>
  <inkml:trace contextRef="#ctx0" brushRef="#br0" timeOffset="28673.3219">9568 4949 435 0,'0'0'5'16,"0"0"1"-16,0 0 0 0,-3 8 1 15,3-8 0-15,9 2 0 16,10-2 1-16,5-2-1 16,6-5-4-16,8-1-2 0,4-6-4 15,6 2-10-15,-6 0-32 16,0 0-33-16,-1 2-1 16</inkml:trace>
  <inkml:trace contextRef="#ctx0" brushRef="#br0" timeOffset="28930.278">9973 4910 380 0,'0'0'6'0,"0"8"-1"16,0-8 2-16,9 7 1 16,3-4-1-16,2-3 1 15,4 0 0-15,6-5 1 16,-4-11-6-16,2-3-2 0,0-2 0 16,-8-5 0-16,-4 2 1 15,-7-1 2-15,-3 6 2 16,-5 6 3-16,-8 8 0 15,-2 5 2-15,-1 15 0 0,-2 11-1 16,6 4-5-16,3 11-5 16,6 2 0-16,3-3 0 15,11 1 0-15,7-10 0 0,5-11 0 16,11-4-10-16,-3-13-71 16,5-3-2-16</inkml:trace>
  <inkml:trace contextRef="#ctx0" brushRef="#br0" timeOffset="29410.847">10373 4935 282 0,'0'0'5'0,"0"0"5"15,0 0-1-15,0 0 0 16,0 0 1-16,0 0 0 15,0 0 0-15,0 0-1 16,0 0-5-16,7-10-5 0,-7 10 1 16,0-12-2-16,0 12-1 15,0 0 0-15,0 0 3 16,-7 7 2-16,1 1 4 16,3 4 2-16,0 1 2 0,0-3 3 15,3-10 0-15,-2 13 0 16,2-13-1-16,0 0-2 15,0 0-1-15,0 0 0 0,0 0-1 16,0 0-1-16,0 0 0 16,0 0-1-16,0 0 0 15,5-12-1-15,-5-5-2 16,0-7-1-16,0-3 0 0,0-4-1 16,1-2 0-16,2 1-1 15,2 5 0-15,3 4 0 16,-1 9 0-16,6 12 1 15,0 4-1-15,5 13 1 16,-2 7-1-16,3 4 0 0,-2 2 1 16,-1 5-3-16,0 6-8 15,-7-1-39-15,0-1-30 16,-4 2-2-16</inkml:trace>
  <inkml:trace contextRef="#ctx0" brushRef="#br0" timeOffset="30260.9226">11327 4796 375 0,'0'0'9'0,"0"0"2"15,0 0 3-15,-9-1 1 16,9 1 2-16,-10-9 0 16,10 9 2-16,-13-13-1 15,5 3-7-15,8 10-6 0,-18-14-5 16,8 3 0-16,1 3 0 15,-2-1 0-15,-1 0 0 16,3 0 0-16,-1-3 0 0,1 3 0 16,-1 1 0-16,10 8 0 15,-15-14 0-15,15 14 0 16,-15-11 0-16,15 11 0 16,-14-7 0-16,14 7 0 15,-13 0 0-15,13 0 0 16,-7 0 0-16,7 0 0 0,-11 10 0 15,11-10 0-15,-13 19 0 16,6-5 0-16,0 4 0 16,-2 4 0-16,2 4 0 0,3 4 0 15,1 3 0-15,3 1 0 16,1-4 0-16,7-6 0 16,8-3 0-16,1-7 0 15,7-9 0-15,2-2 0 0,1-11 0 16,0-4 0-16,1-2-4 15,-3 4-1-15,-2 1-2 16,-1 6-6-16,-7 3-17 16,3 7-49-16,4 5-1 0</inkml:trace>
  <inkml:trace contextRef="#ctx0" brushRef="#br0" timeOffset="30625.5956">11596 4556 411 0,'0'0'7'15,"0"0"3"-15,-11 5 2 16,3 6 2-16,-4 1 1 0,0 4 0 15,-6 2 1-15,3 1-5 16,-1 4-11-16,2-1 0 16,1-1 0-16,8 0 0 15,5-3 0-15,0 0 0 0,10 0 0 16,7 0 0-16,1 0 0 16,0 0 0-16,4 3-6 15,-9 1 2-15,0 2 2 0,-6 2 1 16,-7 2 1-16,-8-1 1 15,-8-3 0-15,-4-6-14 16,2-6-63-16,-2-7-2 16</inkml:trace>
  <inkml:trace contextRef="#ctx0" brushRef="#br0" timeOffset="31216.9146">11915 4550 389 0,'0'0'8'16,"0"0"3"-16,0 0 2 15,0 0 2-15,-11 0 0 16,0 0 1-16,-1 0 1 0,-2 9 1 16,-4 4-9-16,-2 6-9 15,2 1 0-15,0 6 0 16,4 1 0-16,5 5 0 15,7-4 0-15,4-1 0 16,12-5 0-16,3-5 0 0,6 2 0 16,0-4 0-16,1-3 0 15,-4 0 0-15,-5 2 0 16,-9 2 0-16,-2 0 0 0,-6 3 0 16,-8-1 0-16,-9 0 0 15,2-6-7-15,1-2-15 16,-2 5-48-16,5-15-10 15</inkml:trace>
  <inkml:trace contextRef="#ctx0" brushRef="#br0" timeOffset="31370.9046">12198 4829 424 0,'0'0'8'0,"-8"7"2"0,-1 0 0 15,-2 0 1-15,3-2-2 16,-1-4 0-16,9-1-6 15,-18-11-11-15,18-10-34 16,0-4-32-16,1-16-5 0</inkml:trace>
  <inkml:trace contextRef="#ctx0" brushRef="#br0" timeOffset="31470.781">12138 4516 210 0,'0'0'24'15,"-7"0"8"-15,0 5 3 16,-7 6 1-16,-2 2 0 16,0 4 1-16,0 1-2 15,3 1-1-15,1-5-26 16,13 1-27-16,10-10-55 0,6-5-6 15</inkml:trace>
  <inkml:trace contextRef="#ctx0" brushRef="#br0" timeOffset="31736.5819">12357 4496 396 0,'0'0'6'0,"0"0"0"16,-7-1 3-16,7 1-1 15,-9-3 1-15,9 3 0 16,-10 0-1-16,10 0 0 15,0 0-5-15,-10 8-2 0,10 3-1 16,1 4-2-16,6 5 2 16,-1 5-1-16,0 0 0 15,2 2 0-15,1-4 0 16,2 5 0-16,-5-7 1 0,-1 5 1 16,-3-5-1-16,-2 3 0 15,-2-1 1-15,-7-1 0 16,-4-1-4-16,-1-5-12 15,2-5-24-15,12-11-34 0,-17 0-2 16</inkml:trace>
  <inkml:trace contextRef="#ctx0" brushRef="#br0" timeOffset="32238.855">12588 4092 464 0,'0'11'4'16,"0"13"1"-16,3 15 2 0,3 11-1 16,4 11 1-16,5 11 1 15,-2 3 0-15,6 6-6 16,-1-8-2-16,-1-11-3 15,3-17-55-15,-4-2-22 16,-1-11-2-16</inkml:trace>
  <inkml:trace contextRef="#ctx0" brushRef="#br0" timeOffset="32642.5101">12507 4645 400 0,'0'0'2'0,"0"0"1"0,12 1 1 15,3-1 0-15,6 0 0 16,2 0 0-16,8-6-1 16,7-3 0-16,3 1-4 15,-4-2-1-15,1-2-1 0,-4-1-1 16,-3 0 1-16,-5 0-1 15,-3 1 2-15,-6 0 0 16,-3-1 2-16,-1-2 0 16,-5-3 1-16,0 4-1 0,-5-1 1 15,-3-2 1-15,-1 3 1 16,-7 6 3-16,-5 5 0 16,0 3 3-16,-1 8 0 15,0 12 1-15,1 9 1 16,5 7-1-16,5 3-2 0,3-1-3 15,5 1-1-15,6-5-2 16,8-7-2-16,2-10-5 16,8-13-23-16,7-10-49 0,-6-15-2 15</inkml:trace>
  <inkml:trace contextRef="#ctx0" brushRef="#br0" timeOffset="32950.8212">13181 3866 426 0,'1'7'6'15,"-1"16"3"-15,0 15 2 16,0 16 1-16,3 12 1 16,-1 12 0-16,2 8 0 15,1 12-5-15,5-9-8 0,-3-8 0 16,4-14 0-16,0-11 0 16,-2-18 0-16,0-11 0 15,-3-15 0-15,-6-12 0 0,2-8 0 16,-3-13 0-16,-8-5-2 15,-4-4-2-15,-4 4 2 16,-5 1 2-16,1 10 1 16,-3 6 2-16,3 9 1 15,3 12-4-15,0 6 0 0,11 7 0 16,4-2 0-16,4 1 0 16,10-7 0-16,12-3 0 15,-3-9-68-15,15-5-16 16</inkml:trace>
  <inkml:trace contextRef="#ctx0" brushRef="#br0" timeOffset="33598.4623">14001 3834 378 0,'0'0'9'0,"-1"9"2"15,-2 8 3-15,3 9 1 16,0 9 1-16,8 14 1 16,1 11 0-16,5 13 1 15,5 4-9-15,2 1-2 16,2 0-7-16,-2-9 0 0,-2-7 0 16,-2-11 0-16,-1-13 0 15,-2-17 0-15,-4-16 0 16,0-7-3-16,3-17-1 15,-4-7-1-15,5-2 1 0,0-1-1 16,1 2 3-16,3 3 0 16,2 11 0-16,2 8 2 15,0 8 0-15,0 12 0 16,-5 4 1-16,-4 10-1 0,-6-2 3 16,-7 5-1-16,-8-4 0 15,-8-4-2-15,-5-3-5 16,-2-15-18-16,-10-6-53 0,13-3-2 15</inkml:trace>
  <inkml:trace contextRef="#ctx0" brushRef="#br0" timeOffset="34017.166">14476 4368 406 0,'0'0'6'16,"-1"16"1"-16,1 0 2 16,0 8 1-16,0 3-1 0,3 2 0 15,4 1 0-15,4-1 0 16,3-6-4-16,7-11-3 15,2-11-1-15,1-5 0 16,1-12-1-16,1-3 1 0,2-3 0 16,-1 4-1-16,2 5 1 15,-2 5-1-15,-2 8 0 16,-1 14 1-16,0 10 1 16,-5 9 0-16,-3 12 2 0,-9 4 0 15,-7 7 1-15,-5 3 0 16,-11 3-3-16,-7-4-2 15,-6-5 0-15,-8-7 0 16,-6-14 0-16,5-7 0 0,-5-20-26 16,5-10-55-16,7-19-2 15</inkml:trace>
  <inkml:trace contextRef="#ctx0" brushRef="#br0" timeOffset="34597.1776">15907 4333 402 0,'0'0'7'0,"0"0"2"0,-8-8 3 16,8 8 2-16,-12-9 0 15,0 4 2-15,-3 3 1 16,-4 2 1-16,0 5-16 16,-4 12-2-16,0 12 0 0,-3 7 0 15,1 14 0-15,9 1 0 16,1 5 0-16,11-2 0 16,5-8 0-16,14-13 0 15,11-7 0-15,5-21 0 0,16-11-26 16,-1-20-57-16,-1-12-3 15</inkml:trace>
  <inkml:trace contextRef="#ctx0" brushRef="#br0" timeOffset="34863.1606">16004 3958 439 0,'0'0'6'16,"-1"23"2"-16,4 8 2 15,1 14 1-15,2 12 0 16,7 12-1-16,2 9 1 15,5 7-6-15,0-6-5 0,6-12 0 16,0-13 0-16,6-18 0 16,-2-18 0-16,0-18 0 15,-3-20 0-15,3-10 0 16,-3-13 0-16,2 6-2 0,-8 2-1 16,-1 9 3-16,0 10 0 15,-8 16 0-15,1 16 1 16,-6 16-1-16,-3 8 0 0,1 8-8 15,-5-2-69-15,2-4-2 16</inkml:trace>
  <inkml:trace contextRef="#ctx0" brushRef="#br0" timeOffset="35440.818">16766 4457 438 0,'0'0'3'0,"0"0"2"15,0 0 1-15,0 0 0 16,0 0 0-16,-11-6 1 16,11 6 2-16,0 0 0 0,-3-10-2 15,3 10-1-15,-4-9-1 16,4 9-1-16,-9-10-4 15,9 10 0-15,-9-11 0 0,9 11 0 16,-12-20 0-16,7 11 0 16,-3-5 0-16,8 14 0 15,-8-16 0-15,3 6 0 16,5 10 0-16,-8-12 0 16,8 12 0-16,0 0 0 0,-10-7 0 15,10 7 0-15,0 0 0 16,0 0 0-16,-10-2 0 15,10 2 0-15,0 0 0 16,0 0 0-16,-14 0 0 0,14 0 0 16,-10 4 0-16,10-4 0 15,-11 5 0-15,11-5 0 16,-15 6 0-16,6-3 0 16,-1 7 0-16,1-2 0 0,0 1 0 15,-3 6 0-15,6 0 0 16,1 9 0-16,0-3-2 15,5 5 1-15,2-4-1 16,8-1 1-16,3-2 0 0,2-7 0 16,5-3 1-16,0-9 0 15,0-7-1-15,-2-2 1 16,1-4-1-16,-2 5-5 16,1-3-15-16,-18 11-56 15,28 0-3-15</inkml:trace>
  <inkml:trace contextRef="#ctx0" brushRef="#br0" timeOffset="36018.8818">16993 4376 384 0,'0'9'6'16,"0"11"3"-16,0 7 3 0,3 16 2 15,6 8 0-15,0 9 1 16,4 10 1-16,2 2 0 16,-1-10-5-16,0-4-4 15,-4-15 0-15,1-14-7 0,-8-18 0 16,-3-11 0-16,-5-26 0 15,-6-12 0-15,-6-18 0 16,1-13 0-16,-1-6 0 16,5-3-3-16,4 3 1 0,4 10-1 15,5 5 0-15,5 17 1 16,11 17 1-16,9 19 0 16,-1 7 1-16,3 17 0 15,-4 8 1-15,-1 6 1 16,-7 10-1-16,-5-2 2 0,-11 0-2 15,0-6 2-15,-15-6-5 16,4-7-3-16,-8-17-11 16,10-7-37-16,-1-9-27 0,6-3-2 15</inkml:trace>
  <inkml:trace contextRef="#ctx0" brushRef="#br0" timeOffset="36278.321">17259 4446 419 0,'0'0'1'16,"0"0"1"-16,14-3 1 16,-5-4 0-16,7-2 0 15,-2-6-1-15,8-5-1 0,-3-4 0 16,-2-2-1-16,0 1 1 16,-4 4 2-16,-9 2 2 15,-4 9 3-15,-6 10 0 0,-7 15 3 16,-6 9 1-16,-2 7 0 15,2 11-2-15,3 3-4 16,9-1-6-16,6-2 0 16,10-9 0-16,10-11-13 15,14-7-66-15,3-11-4 16</inkml:trace>
  <inkml:trace contextRef="#ctx0" brushRef="#br0" timeOffset="36766.2657">17723 4521 412 0,'0'0'4'0,"0"0"1"0,-10 0 1 15,10 0 2-15,-18-7 0 16,7-2 0-16,-3-7 1 15,-1 2-1-15,3-5-3 0,-2-2-2 16,9 3-1-16,2-1-1 16,3 3-1-16,3 2 0 15,10 3 0-15,4 6-1 16,2-5 1-16,4 2 0 16,6-1 0-16,0 0 0 0,-1 0 0 15,3 2 0-15,-4 3 0 16,-3 4 1-16,-5 8 1 15,-1 6 1-15,-5 7 0 16,-3 6 0-16,1 0 0 0,-1 1-1 16,5-3 1-16,-2-7-1 15,9-4-2-15,-3-14-2 16,2-3 0-16,0-11-2 0,-3-9 1 16,-3-3 1-16,-10-4 0 15,-3-3 1-15,-7 2 3 16,-7 4 1-16,-10 7 1 15,-1 4 1-15,-2 7-1 16,2 9-2-16,4 4-8 0,0 13-43 16,12 0-30-16,7 3-2 15</inkml:trace>
  <inkml:trace contextRef="#ctx0" brushRef="#br0" timeOffset="37246.7481">18338 4371 395 0,'0'0'6'15,"1"21"2"-15,5-4 2 0,0 4 0 16,4 2 1-16,1 2 0 15,-4-4-1-15,8-3 2 16,-6-9-6-16,-1-9-3 16,-2-17-2-16,2-14 0 0,-2-6 0 15,-1-9-1-15,5-3 0 16,-1 3 1-16,1 3-1 16,5 11 1-16,0 11-1 0,0 14 1 15,-1 12 1-15,1 11 0 16,-3 14-1-16,1 2 0 15,-1 1-7-15,4 3-25 16,-3-6-46-16,3-9-2 16</inkml:trace>
  <inkml:trace contextRef="#ctx0" brushRef="#br0" timeOffset="37498.48">18789 4386 387 0,'0'0'3'0,"5"-10"0"0,4 0 0 15,-3-7 0-15,0-4-1 16,4-11 1-16,-4 3 1 16,-1-3 3-16,-5-1 0 15,-2 9 1-15,-10 6 3 0,-1 12 1 16,-5 6 1-16,0 17 0 16,0 11 0-16,8 5-3 15,4 7-3-15,6 4-5 16,3-3-2-16,14-5 0 0,11-2 0 15,5-15 0-15,14-1-43 16,-3-14-37-16,0-5-3 16</inkml:trace>
  <inkml:trace contextRef="#ctx0" brushRef="#br0" timeOffset="38126.6792">16756 4403 342 0,'0'0'5'15,"0"0"1"-15,5 11 2 16,-1 2 1-16,0-1-1 15,0 6 1-15,2 0-10 0,3-4-33 16,-2 6-31-16,4-5-6 16</inkml:trace>
  <inkml:trace contextRef="#ctx0" brushRef="#br0" timeOffset="38817.37">16041 4841 263 0,'0'0'3'0,"0"0"-1"16,0 0 0-16,0 0 0 15,0 0 1-15,0 0 1 16,0 9-1-16,0-9 1 16,0 0-1-16,8 10 5 15,-8-10 3-15,11 11 3 16,-2-5 0-16,6 1 1 0,3-2 2 15,9 2-1-15,8 1-2 16,9-1-3-16,8-5-4 16,15 3-3-16,8-2-1 0,10-1 0 15,6 0-2-15,6 1 0 16,8 0 0-16,5 1-1 16,4 3 1-16,2-2-1 15,-2 4 1-15,4-1 0 0,2-3 0 16,0 2 1-16,-2-1 1 15,-3-2-1-15,0-2 0 16,0-2 2-16,-2 0-1 16,-2-3 0-16,-3-3-1 0,-3 1 0 15,-5-6-1-15,-1 3-2 16,-4-5-5-16,-6 2-11 16,-6 0-27-16,-5-1-31 15,-1 0-3-15</inkml:trace>
  <inkml:trace contextRef="#ctx0" brushRef="#br0" timeOffset="39437.2666">19677 4280 423 0,'0'0'4'0,"0"24"1"16,1 0 1-16,4 13 1 15,7 10 1-15,-1 7 0 16,3 8 0-16,0 2 1 0,-3-3-2 15,0-5-2-15,-5-14-1 16,-4-12-1-16,-2-19 0 16,-8-11-2-16,-6-21-2 0,-2-19 0 15,-4-17-2-15,0-14 0 16,0-11-1-16,5-4 0 16,4 3-1-16,9 5 1 15,3 9 1-15,12 14 1 16,12 16 0-16,6 17 1 15,7 17 0-15,0 8 2 0,-1 15 0 16,-6 11 2-16,-4 5-1 16,-7 10 1-16,-15-1 0 15,-6 2 0-15,-17 0 0 0,-4-5-3 16,-8-16-9-16,3-3-32 16,-2-12-37-16,3-7 0 15</inkml:trace>
  <inkml:trace contextRef="#ctx0" brushRef="#br0" timeOffset="40113.1013">20363 4357 397 0,'0'0'7'16,"0"10"2"-16,0-10 1 15,-4 15 2-15,4-15-1 16,0 0 0-16,0 0 1 0,-16 0-1 16,8-22-6-16,3-5-2 15,-3-6-2-15,-1-6 0 16,6-1-1-16,0 4 1 15,3 1 0-15,6 2-1 0,12 8 1 16,2 7-1-16,11 1 0 16,2 7 1-16,3 2-1 15,5 5-1-15,1 3 1 16,-4 5 1-16,-3 9-1 16,-5 6 0-16,-8 8 0 0,-4 4 2 15,-7 8-1-15,-7-2 1 16,2-1 0-16,-1 1 0 15,1-10-1-15,1-7 1 0,9-13-1 16,0-8-1-16,6-15-1 16,1-8-2-16,0-7 0 15,-7-5 1-15,-4-2 0 16,-8-1 0-16,-5 6 1 0,-10 10 2 16,-5 5 0-16,-8 12 1 15,-3 6-1-15,1 12 0 16,3 9 0-16,10 2-7 15,1 0-13-15,10-7-58 16,8-2-4-16</inkml:trace>
  <inkml:trace contextRef="#ctx0" brushRef="#br0" timeOffset="40294.4813">20987 3703 489 0,'0'13'3'0,"-3"10"1"15,0 13 0-15,2 10 1 16,1 11 1-16,3 6-6 0,8 5 0 16,-1 7 0-16,5-16 0 15,5-3 0-15,-3-16-31 16,3-8-50-16,-5-10-3 16</inkml:trace>
  <inkml:trace contextRef="#ctx0" brushRef="#br0" timeOffset="40673.4283">20778 4062 444 0,'0'0'2'16,"0"0"-1"-16,5 14 2 15,5-3-1-15,5 0 1 0,9 1 0 16,5-2 0-16,5 2 1 15,8-3-2-15,2-7 0 16,5-2-1-16,-2 0 0 16,-4-8-2-16,-1-3 0 0,-3 1-1 15,-5-4 1-15,-5-1-1 16,-5 1 1-16,-6-2-1 16,-6-3 1-16,-5 0-1 15,-6 2 2-15,-1-1 0 0,-10 3 1 16,-5 6 0-16,-3 4 3 15,-2 7 1-15,-2 13 2 16,3 11 1-16,2 6-1 16,7 6 1-16,5 6-1 0,5-1-2 15,11 0-7-15,5-11-9 16,16-17-65-16,3 3-5 16</inkml:trace>
  <inkml:trace contextRef="#ctx0" brushRef="#br0" timeOffset="41049.2449">21579 4231 317 0,'1'-10'-7'15,"-1"-7"-19"-15,0-9-13 16,3-9 5-16,-2-1 32 15,-1-3 22-15,0 4 6 0,-6-2 3 16,-5 20 8-16,-2 6 16 16,-2 11 12-16,1 4-7 15,3 9-44-15,11-2-14 16,0-11-38-16,13 3-43 0,10-11-4 16</inkml:trace>
  <inkml:trace contextRef="#ctx0" brushRef="#br0" timeOffset="41351.1441">21835 4221 448 0,'0'0'3'0,"-14"-3"0"16,7-5 0-16,2-10-1 16,2-8 1-16,1-8-2 0,2-6-1 15,1-5 1-15,9 4-4 16,5 5 2-16,-1 7 0 16,5 16 1-16,-3 13 1 0,-1 11 2 15,-4 16 0-15,5 3-1 16,-3 7-15-16,2-2-58 15,-1-3-4-15</inkml:trace>
  <inkml:trace contextRef="#ctx0" brushRef="#br0" timeOffset="41656.9688">22212 3873 453 0,'0'0'6'15,"0"0"0"-15,-12-3 3 16,1 3 1-16,1 0-1 16,-5 0 2-16,1 8-4 15,-3 0-7-15,2 3 0 0,4 4 0 16,4 6 0-16,5 1 0 16,2-2 0-16,6 1 0 15,8 1 0-15,3 1 0 0,2-4 0 16,0 5 0-16,-2-1 0 15,-2 0 0-15,-8 0 0 16,-5 2 0-16,-4 1 0 16,-14-1 0-16,-1-8 0 0,-2 4-6 15,3-11-74-15,-9-5-3 16</inkml:trace>
  <inkml:trace contextRef="#ctx0" brushRef="#br0" timeOffset="104208.1098">10720 6780 292 0,'0'0'7'0,"0"0"4"15,5 0 4-15,-5 0 0 0,0 0 2 16,11-2 3-16,-11 2 1 15,13-4-1-15,-13 4-4 16,16 0-4-16,-3 0-2 16,7 3-1-16,2 6-1 0,7 0-2 15,6 1-1-15,0 2 0 16,3-1-2-16,1-2-1 16,0 0-1-16,-3-6-6 15,4 1-19-15,4-4-53 16,-12-10-3-16</inkml:trace>
  <inkml:trace contextRef="#ctx0" brushRef="#br0" timeOffset="108195.0563">12148 6542 404 0,'0'0'6'0,"0"0"2"0,-7 0 1 16,7 0 3-16,-14 0 0 15,3 0 1-15,-1-3 0 16,-3-2 1-16,0 0-5 15,-4 3-4-15,-3-1 1 0,1 3-6 16,-2 5 0-16,-1 5 0 16,0 9 0-16,4 4 0 15,6 5 0-15,3-1 0 16,10 8 0-16,2-7-2 0,15 1 1 16,11-4 0-16,5-7-1 15,7 0 1-15,3-7 1 16,0 2 0-16,-2-4-1 15,-6 3 2-15,-8 3-1 0,-7 6 1 16,-12 4 0-16,-7 1 1 16,-13 7 1-16,-7 0-3 15,-8-3 0-15,-4-2 0 16,-5-10 0-16,2-4 0 0,6-7-15 16,-1-5-47-16,12-8-20 15,9-8-2-15</inkml:trace>
  <inkml:trace contextRef="#ctx0" brushRef="#br0" timeOffset="108503.2095">12530 6957 462 0,'0'0'3'15,"-9"6"0"-15,9-6 0 16,-13 2 0-16,13-2-1 0,-15-12-5 16,10-8-7-16,-3-13-10 15,8-9-12-15,-3-11-3 16,2-2 3-16,-1 0 15 0,-3 5 14 16,-2 17 9-16,-7 11 10 15,0 20 11-15,-3 4 9 16,1 19 2-16,-3 4-4 15,5 4-15-15,7 1-15 0,3-16-14 16,13-14-63-16,10 2-8 16</inkml:trace>
  <inkml:trace contextRef="#ctx0" brushRef="#br0" timeOffset="109073.3327">12909 6686 452 0,'0'0'3'0,"0"0"2"15,-5-2 0-15,5 2 1 0,-10-9-1 16,10 9 2-16,-11-15 0 15,11 15 0-15,-9-10-2 16,9 10-1-16,-9-12-1 0,9 12-1 16,0 0-2-16,-11-7 0 15,11 7 0-15,0 0 0 16,-12 0 0-16,12 0 0 16,-10-2 0-16,10 2 0 0,-14-3 0 15,14 3 0-15,-16-2 0 16,5 2 0-16,-2 0 0 15,0 0 0-15,-1 2 0 16,1 8 0-16,-1 4 0 0,2 1 0 16,0 6-3-16,3 4 2 15,8 3-1-15,1-2 0 16,0 0 0-16,12-6 1 0,3-3 0 16,7-8 0-1,3-5 0-15,5-4 1 0,4 2 0 16,0-1 0-16,0 7 0 15,1 6 0-15,-6 6 1 16,-3 13-1-16,-5 4 1 16,-3 6 0-16,-10 3 0 0,-8 5 1 15,-2-3 0-15,-11-2 0 16,-5-2 0-16,-9-11 0 16,-1-4-5-16,-4-14-10 0,2-5-64 15,-1-7-4-15</inkml:trace>
  <inkml:trace contextRef="#ctx0" brushRef="#br0" timeOffset="109691.3817">13161 6641 404 0,'0'0'5'0,"0"22"3"0,6-1 1 15,0 6 1-15,3 7 1 16,1-1-1-16,1 4 1 16,-1 0 0-16,-1-7-6 0,-1-9-2 15,-8-21-2-15,14 0 0 16,-10-15-1-16,2-15 0 15,0-8-1-15,4-2 0 16,4-1 1-16,0 1-1 16,2 12 1-16,3 13-1 0,4 15 2 15,-1 9-1-15,1 19 1 16,-6 7-1-16,4 8-2 16,-2 8-13-16,-3-3-59 0,4-9-5 15</inkml:trace>
  <inkml:trace contextRef="#ctx0" brushRef="#br0" timeOffset="110379.1671">13864 6662 410 0,'0'0'5'0,"0"0"1"16,0 0 2-16,0 0 1 16,0 0 2-16,0 0 1 15,0 0 0-15,0 0 1 0,0 0-4 16,0 0-1-16,-10-12-2 16,10 12-4-16,-9-14-2 15,9 14 0-15,-7-12 0 16,7 12 0-16,-9-15 0 0,9 15 0 15,-8-14 0-15,8 14 0 16,-4-11 0-16,4 11 0 16,-4-11 0-16,4 11 0 0,-7-10 0 15,7 10 0-15,0 0 0 16,-12-6 0-16,12 6 0 16,0 0 0-16,-7-3 0 15,7 3 0-15,0 0 0 0,-11 0 0 16,11 0 0-16,0 0 0 15,-15 12 0-15,15-12 0 16,-9 12 0-16,9-12 0 16,-12 15 0-16,12-15-3 0,-17 13 0 15,8-10 1-15,-4 3 0 16,3 0 0-16,-2-1 1 16,0 2-1-16,2 1 1 15,2 4 0-15,0 3-1 0,8 7 1 16,0 1-1-16,8 2 0 15,1 2 0-15,5-3 0 16,3 0 1-16,-3-9 1 16,3-6 0-16,-3-9 0 15,0-5 0-15,-4-14 0 0,3-2 1 16,-2-3-1-16,-2 3 1 16,4 9-2-16,-2 9 1 15,3 6-2-15,0 12-1 0,1 12-3 16,1 1-1-16,2 3-4 15,-2-6-3-15,2-8-11 16,-5-12-25-16,-8-13-26 16,6-15-2-16</inkml:trace>
  <inkml:trace contextRef="#ctx0" brushRef="#br0" timeOffset="110532.9512">13976 6250 414 0,'0'0'8'0,"0"0"3"15,0-11 3-15,0 11 2 16,2 8 2-16,2 20 0 0,2 8-6 15,1 16-12-15,5 13 0 16,-1 1 0-16,5 13 0 16,2-4 0-16,4-3 0 15,-2-21 0-15,-17-5-58 0,20-11-30 16</inkml:trace>
  <inkml:trace contextRef="#ctx0" brushRef="#br0" timeOffset="111119.2002">15096 6377 411 0,'0'0'7'16,"0"0"0"-16,-17 9 3 15,5 4 0-15,-4 1 1 16,-6 5 0-16,0 1 0 15,1 4 0-15,-2 0-7 0,7 3-2 16,7-3-1-16,9 0-1 16,3 0-1-16,16 3 0 15,7-3 0-15,2 5 0 16,2-4 1-16,-1 3 0 0,-3 1 1 16,-6-1-1-16,-8 3 2 15,-8-2-1-15,-5 0 0 16,-11 0-2-16,-6-9-4 15,-1-2-9-15,-6-15-21 0,0-3-44 16,10-6 0-16</inkml:trace>
  <inkml:trace contextRef="#ctx0" brushRef="#br0" timeOffset="111391.3824">15365 6723 431 0,'0'0'2'0,"0"0"0"16,0 0 1-16,10 0 0 16,-4-10 0-16,3-4 0 15,0-3 1-15,0-6-1 16,-2-3 1-16,-2-3 3 16,-5 3 1-16,0 2 1 0,-10 13 1 15,-4 5-1-15,-7 12 1 16,2 14-10-16,-2 13 0 15,3 9 0-15,9 4 0 16,8 4 0-16,5-7 0 0,21 2 0 16,20-14-77-16,0-11-7 15</inkml:trace>
  <inkml:trace contextRef="#ctx0" brushRef="#br0" timeOffset="112065.2565">15847 6515 387 0,'0'0'5'0,"0"0"4"0,-8-2 2 16,8 2 1-16,-9-3 2 15,9 3 1-15,-13-7 0 16,13 7 1-16,-14-3-4 16,14 3-4-16,-16-6-3 0,9 6-3 15,-4-2-2-15,-1 2 0 16,0 3 0-16,-5 8 0 15,2 1 0-15,-5 9 0 0,3 7 0 16,-3 4 0-16,-2 10 0 16,-3 4 0-16,8 1 0 15,2-4 0-15,6-5 0 16,3-4 0-16,6-13 0 0,9-9 0 16,11-12 0-16,6-12 0 15,2-12 0-15,9-5 0 16,2-4 0-16,0 5 0 15,0 3 0-15,-2 10 0 16,-7 15 0-16,-1 12 0 16,-10 17 0-16,-5 6 0 0,-8 10 0 15,-3-2 0-15,-4-2 0 16,1-10 0-16,1-11-20 16,2-8-39-16,4-21-22 0,4-14-2 15</inkml:trace>
  <inkml:trace contextRef="#ctx0" brushRef="#br0" timeOffset="112309.4272">16140 6476 414 0,'0'0'9'0,"-5"3"3"16,-1 10 1-16,2 10 2 0,0 8 1 15,2 7 0-15,2 2 0 16,0 0-16-16,6 4 0 16,8-14 0-16,2-6 0 15,6-15 0-15,2-9 0 0,-1-14 0 16,3-12 0-16,-3-3 0 15,-2-5 0-15,-3 7 0 16,-3 1 0-16,0 10 0 0,-4 12 0 16,-1 5 0-16,2 18 0 15,0 7 0-15,3 4 0 16,-1-2 0-16,10 8 0 16,-6-6-60-16,3-12-25 0</inkml:trace>
  <inkml:trace contextRef="#ctx0" brushRef="#br0" timeOffset="112809.7354">16675 6612 318 0,'0'0'3'0,"10"-10"1"16,-4 0 1-16,5-4 0 16,1-6 1-16,-3-2 2 15,3-2 4-15,-1-3 5 0,-8 4 2 16,-3 4-1-16,-2 8 0 15,-11 11 1-15,1 13 0 16,-3 10-2-16,-1 12-3 16,7 11-5-16,1 1-9 15,8 5 0-15,5-1 0 0,14-11 0 16,2-12 0-16,16-9-36 16,2-13-44-16,3-6-3 15</inkml:trace>
  <inkml:trace contextRef="#ctx0" brushRef="#br0" timeOffset="113111.3814">17030 6742 406 0,'0'0'6'16,"0"0"1"-16,0 0 2 0,0 0-1 15,7 0 1-15,-7 0 0 16,6-19 0-16,-3-2 1 16,2-6-6-16,2-7-3 15,0-5 1-15,6 1 0 0,-2 3 1 16,2 6 1-16,-1 12 1 16,6 13 0-16,-2 10 0 15,1 15 2-15,-1 9-7 16,-1 7 0-16,5 5 0 15,-4-4-21-15,1 2-58 0,3-5-2 16</inkml:trace>
  <inkml:trace contextRef="#ctx0" brushRef="#br0" timeOffset="113626.2586">17591 6476 397 0,'0'0'6'0,"0"0"4"16,-5-11 1-16,5 11 3 0,-11-19 0 16,3 8 2-16,-1 1 1 15,-7 1 0-15,2 6-8 16,-4 3-9-16,-2 9 0 0,3 10 0 16,-2 11 0-16,3 2 0 15,3 8 0-15,4 1 0 16,5-4 0-16,5-5 0 15,12-4 0-15,9-10 0 0,2-14 0 16,11-4-69-16,1-1-16 16</inkml:trace>
  <inkml:trace contextRef="#ctx0" brushRef="#br0" timeOffset="113864.1406">17745 6665 396 0,'0'0'3'16,"0"0"2"-16,1-8 1 15,7-7 0-15,2-1 0 0,4-6 0 16,1-7-1-16,0 0 1 16,2-4-3-16,-5-1 0 15,-2 7 2-15,-8 7 1 16,-2 8 2-16,0 12 0 16,-15 8 1-16,6 18 0 0,-2 9 0 15,0 5-1-15,7 4-4 16,4-2-4-16,8 0-3 15,5-13-21-15,11-6-54 16,4-7-3-16</inkml:trace>
  <inkml:trace contextRef="#ctx0" brushRef="#br0" timeOffset="114315.2026">18177 6396 408 0,'0'0'6'16,"0"0"3"-16,0 0 1 0,-10 0 2 16,10 0 1-16,-17 8 0 15,4 4 1-15,-4 0 1 16,2 5-6-16,-1 3-7 16,1 1-2-16,1 0 0 15,8-1 0-15,5-1 0 0,2-4 0 16,9-1 0-16,8-1 0 15,2-5 0-15,1 3 0 16,6 2 0-16,-4 0 0 0,-5 4 0 16,-5 5 0-16,-9 5 0 15,-4 5 0-15,-9-1 0 16,-7 2 0-16,-8-6 0 16,7-12-38-16,-5-3-42 0,1-6-3 15</inkml:trace>
  <inkml:trace contextRef="#ctx0" brushRef="#br0" timeOffset="116238.0751">18928 6740 414 0,'0'0'7'15,"0"0"-1"-15,-7 2 2 16,7-2-2-16,0 0-4 0,-9-11-14 15,9-17-47-15,2 6-8 16</inkml:trace>
  <inkml:trace contextRef="#ctx0" brushRef="#br0" timeOffset="116391.2681">18840 6335 439 0,'0'0'5'15,"0"0"0"-15,-14 9 0 16,14-9 1-16,-9 9-1 15,9-9 0-15,0 0-2 0,0 10-3 16,9-10-12-16,0 0-15 16,5-13-42-16,7 13-7 15</inkml:trace>
  <inkml:trace contextRef="#ctx0" brushRef="#br0" timeOffset="116655.2661">19151 6675 346 0,'0'0'5'15,"0"0"2"-15,-9-4 4 16,2-10-1-16,3-7 4 16,1-6-1-16,3-9 1 0,0 0 1 15,0-3-4-15,11 6-2 16,2 5-1-16,3 10 0 15,2 15-1-15,5 9 0 16,-5 14-1-16,-1 9 0 0,1 6-2 16,-4 8-8-16,-3 14-57 15,4-27-17-15,-3-1-1 16</inkml:trace>
  <inkml:trace contextRef="#ctx0" brushRef="#br0" timeOffset="117289.0515">20077 6524 395 0,'0'0'5'16,"0"27"3"-16,5 7 2 16,1 14 1-16,4 11 1 0,2 6 0 15,4 9 1-15,0 1 0 16,0-6-5-16,-2-12-3 15,-1-15-1-15,-5-13-2 16,-5-18-1-16,-3-11-1 16,-2-24-2-16,-3-16 0 0,-4-16 0 15,0-10-1-15,3-10 0 16,1-2 1-16,4 0-1 16,1 8 2-16,9 10 0 15,6 16 1-15,4 19 0 0,4 14 2 16,-3 13 0-16,3 17 0 15,-6 6 1-15,-3 10 1 16,-6 5 0-16,-8 1-1 0,-6-5 1 16,-8-4-4-16,-5-12-7 15,2-6-29-15,-1-14-40 16,3-8-4-16</inkml:trace>
  <inkml:trace contextRef="#ctx0" brushRef="#br0" timeOffset="117913.8003">20685 6672 345 0,'0'0'9'15,"0"0"3"-15,0 10 5 0,0-10-2 16,0 0 1-16,-12 2 1 15,1-2-1-15,0-9 1 16,-3-6-9-16,1-6-3 16,3-1-2-16,0-7-1 0,8 0-2 15,2-1 1-15,10 1 0 16,6 0 0-16,7 1-1 16,3 4 0-16,4 4 0 0,5 0 0 15,-4 9 0-15,-1 6 0 16,0 5 1-16,-2 5 1 15,-7 13 1-15,-3 7 0 16,-2 7 1-16,-3 1 0 0,-2 4 0 16,-2-1 1-16,6-7-5 15,1-7 0-15,5-8 0 16,1-10 0-16,2-7 0 16,-2-10 0-16,0-7 0 15,-4-5 0-15,-8-5 0 0,-9 1 0 16,-1 5 0-16,-12 4 0 15,-6 9 0-15,-6 9 0 16,2 6 0-16,-2 13 0 16,3 7 0-16,6 5 0 0,9-1 0 15,6-1-14-15,9-2-60 16,6-18-7-16</inkml:trace>
  <inkml:trace contextRef="#ctx0" brushRef="#br0" timeOffset="118108.9681">21229 5999 486 0,'0'12'3'0,"1"11"2"0,-1 16 1 16,2 16 0-16,3 8-1 16,4 9-5-16,4 8 0 15,0 2 0-15,4-7 0 0,2-9 0 16,-1-18 0-16,7-9-24 15,-7-11-57-15,-5-10-2 16</inkml:trace>
  <inkml:trace contextRef="#ctx0" brushRef="#br0" timeOffset="118487.2035">21155 6485 419 0,'0'0'6'16,"0"0"0"-16,-5 15 2 16,5-5 0-16,11 1 1 15,4 2 0-15,6-1 1 16,5 1 0-16,9-8-4 0,5-3-1 16,5-2-1-16,0-8 0 15,0-7-1-15,-1-4 1 16,-5-8-4-16,-3 1 0 0,-4-5 0 15,-5-1 0-15,-10 1 0 16,-4-2 0-16,-7 6 0 16,-6 2 0-16,-6 11 0 15,-4 7 0-15,-8 8 0 0,2 10 0 16,-1 15 0-16,2 8 0 16,4 2 0-16,7 8 0 15,4-3 0-15,9-5 0 16,11-4 0-16,4-6 0 15,14-9-17-15,7-10-63 0,-4-7-3 16</inkml:trace>
  <inkml:trace contextRef="#ctx0" brushRef="#br0" timeOffset="118723.959">21947 6624 398 0,'0'0'1'0,"-3"-6"-1"16,4-6-9-16,-3-4-48 15,3-15-10-15</inkml:trace>
  <inkml:trace contextRef="#ctx0" brushRef="#br0" timeOffset="118857.8702">21882 6168 438 0,'0'0'7'0,"-8"15"2"16,4 2 1-16,-3 1 0 16,0 6-1-16,3 0 1 0,2 1 0 15,2 2-4-15,4-7-10 16,12-5-13-16,1-5-33 15,1 1-29-15,6-3-2 16</inkml:trace>
  <inkml:trace contextRef="#ctx0" brushRef="#br0" timeOffset="119129.2085">22179 6551 418 0,'0'0'5'0,"-6"7"2"16,6-7 1-16,-13 0-2 16,13 0 2-16,-11-19 0 15,7-3 0-15,3-7 1 0,2-7-4 16,4-5-1-16,4 0 1 16,0 7 0-16,1 5 1 15,1 14 0-15,4 13-3 0,-2 7-3 16,6 17 0-16,-2 11 0 15,3 6 0-15,1 0 0 16,2 7 0-16,-6-5-69 16,0-2-14-16</inkml:trace>
  <inkml:trace contextRef="#ctx0" brushRef="#br0" timeOffset="155726.1233">3236 8049 316 0,'0'0'8'0,"0"0"2"0,0 0 3 15,-12-6 2-15,12 6 2 16,-8 0 1-16,8 0 0 16,-6 8 1-16,6 10-6 15,0 3-4-15,10 11-1 0,0 6-3 16,5 6 0-16,2 5-2 15,2 1-1-15,2 3 0 16,-1-6 0-16,-4-2-1 0,0-8 0 16,-6-5 1-16,-4-7-1 15,0-7 0-15,-5-9 0 16,-1-9 0-16,0 0-1 16,-12-4 0-16,4-11 0 0,-6-9 0 15,1-6-1-15,-3-5 1 16,-1-10 0-16,-1-1 0 15,1-3-1-15,2 2 1 0,1-1-1 16,5 9 0-16,6 3 0 16,2 6 0-16,2 8 0 15,9 2 0-15,7 7 1 16,5-2 1-16,4 3 0 16,7-2 0-16,4-1 0 15,6-3-1-15,-1 0-1 0,3 1-7 16,1 0-25-16,1 5-46 15,-9 3-1-15</inkml:trace>
  <inkml:trace contextRef="#ctx0" brushRef="#br0" timeOffset="156067.5897">3272 8308 376 0,'0'0'4'15,"0"0"2"-15,0 0 1 16,0 0 2-16,6 0 2 0,5-5 0 16,2 0 1-16,10-7-1 15,1 0-3-15,8-8 0 16,4 1-4-16,8-2-7 16,-2-3-11-16,3-3-48 0,0 11-16 15</inkml:trace>
  <inkml:trace contextRef="#ctx0" brushRef="#br0" timeOffset="156367.4397">3262 8563 388 0,'0'0'3'0,"0"0"4"16,0 0 1-16,8 2 3 16,3-2 0-16,8-5 1 15,6-3 0-15,6-4 0 16,6-5-3-16,9-4-5 0,1-3-9 15,9-1-37-15,1 5-36 16,-3 3 0-16</inkml:trace>
  <inkml:trace contextRef="#ctx0" brushRef="#br0" timeOffset="157401.8445">3724 8049 313 0,'0'0'5'0,"1"15"6"0,2-1 1 16,-1 10 2-16,4 10 3 15,0 8 0-15,6 6 0 16,1 8 0-16,-1 0-5 0,3-4-5 15,0-6-2-15,1-7-2 16,-2-8-1-16,-2-9 0 16,-6-8 0-16,-6-14 0 0,0 0 0 15,5-6 0-15,-5-13 0 16,-7-5 1-16,-3-5-2 16,-5-9 1-16,2-5-2 15,-2-3 0-15,2-2 0 16,0-1 0-16,1 2-2 0,4-1 1 15,4 2 0-15,4 4 0 16,0 3-1-16,6 7 0 16,4 0 0-16,4 10 0 15,6 6 0-15,3 4 1 0,6 8-1 16,0 4 1-16,3 0-1 16,1 4 1-16,0 6 1 15,-2 1 0-15,-2 2 0 0,-9 1 1 16,-2 4 0-16,-8 1 2 15,-3 2 0-15,-7 1 1 16,-8 1 0-16,-7 0-1 16,-3 1 1-16,-5-4-1 15,2 0 0-15,-3-5 0 0,4-4-2 16,2-2 0-16,5-1-2 16,4-3 1-16,6 4-1 15,3 3 0-15,3 0 1 16,9 5-1-16,1 5 1 0,5 5 0 15,2 2 0-15,1 4 1 16,3 1-1-16,0 2-1 16,1 0-3-16,-2-5-16 15,-15 1-57-15,17-2 0 0</inkml:trace>
  <inkml:trace contextRef="#ctx0" brushRef="#br0" timeOffset="190317.8022">5549 7532 312 0,'0'0'5'0,"0"0"4"16,0 0 1-16,0 0 3 0,0 0 1 15,0 0 3-15,4-10 1 16,-4 10 0-16,0 0-4 16,-4-12-2-16,4 12-3 0,-9-8-1 15,0 4-2-15,0 4-1 16,-5-3-2-16,-1 3 0 16,-6 3-1-16,-1 6 0 0,1 4-1 15,-4 2-1-15,0 11 0 16,-1 8 0-16,0 14 0 15,7 12 1-15,3 18 1 16,4 12 1-16,6 10 1 16,6 8-1-16,12 3 1 15,7-2 1-15,8-8-2 0,9-8 0 16,8-15-4-16,-3-17-7 16,10-4-18-16,11-15-52 15,-14-3-4-15</inkml:trace>
  <inkml:trace contextRef="#ctx0" brushRef="#br0" timeOffset="198763.4295">6039 7935 349 0,'0'0'6'0,"0"0"5"16,0 0 3-16,-11-7 2 16,11 7 1-16,-15-12 2 15,4 4 0-15,-7 2 2 0,-3-3-6 16,0 6-4-16,-4 3-2 16,-1 7-5-16,-2 10-4 15,1 12 0-15,2 10 0 16,4 8 0-16,5 6 0 0,5 4 0 15,9 0 0-15,7-6 0 16,12-9 0-16,15-9-10 16,22-12-72-16,-12-15-2 0</inkml:trace>
  <inkml:trace contextRef="#ctx0" brushRef="#br0" timeOffset="199083.4316">6226 8025 414 0,'0'0'5'0,"0"18"3"16,0 0 3-16,6 3-2 16,0 4 1-16,5-1 1 15,-1-2 0-15,8 2 0 16,0-11-4-16,0-10-3 15,4-6-2-15,-5-15 0 0,-1-6 0 16,-3-6 0-16,-7-9 0 16,-6 0-2-16,-1-1 0 15,-10 5 0-15,-5 8 0 16,-3 5 0-16,-1 11 0 0,-3 10 0 16,3 8 0-16,2 10 0 15,11 9 0-15,-4 2-81 16,12-3-3-16</inkml:trace>
  <inkml:trace contextRef="#ctx0" brushRef="#br0" timeOffset="199383.6745">6589 8039 447 0,'0'0'4'0,"0"0"1"15,0 0 2-15,0 0 0 16,0 0 1-16,0 0-1 15,9 0 1-15,5-2-1 16,12 1-6-16,0-11-14 0,6 3-64 16,7-3-4-16</inkml:trace>
  <inkml:trace contextRef="#ctx0" brushRef="#br0" timeOffset="199906.2323">7062 7573 381 0,'0'0'7'0,"0"27"1"16,0 4 2-16,4 10 1 15,2 14 1-15,-1 8 0 16,6 7 0-16,-3 5 1 0,6-4-7 16,-2-11-8-16,7-7-18 15,0-12-54-15,-4-16-3 16</inkml:trace>
  <inkml:trace contextRef="#ctx0" brushRef="#br0" timeOffset="200157.7455">6958 7946 420 0,'0'0'2'0,"0"0"1"15,0 0 1-15,9 7 0 0,-1-3 1 16,5 0 0-16,5 2 0 15,7-2 0-15,5-1-1 16,5 0-2-16,4-3 0 16,3 2-3-16,7-2-10 0,2-5-33 15,-1 1-31-15,2-4-3 16</inkml:trace>
  <inkml:trace contextRef="#ctx0" brushRef="#br0" timeOffset="200499.7686">7529 8058 273 0,'0'0'6'0,"-2"15"4"0,2-6 3 16,3 5 1-16,3 2 3 15,2-2 1-15,1 2 3 16,4-1 2-16,0-5-3 16,-13-10-3-16,14 0-3 0,-14-6-2 15,0-11-2-15,-7-6-1 16,0-5-3-16,-3-1-3 16,-3 1-1-16,8-1-2 15,-2 4 0-15,7 3 0 16,0 5 0-16,12 6 0 0,7-2-2 15,8 8-6-15,1 5-43 16,8-9-28-16,7 3-1 16</inkml:trace>
  <inkml:trace contextRef="#ctx0" brushRef="#br0" timeOffset="201221.8676">8082 7971 321 0,'0'0'6'0,"0"0"5"0,0 0 3 15,0-14 3-15,0 14 3 16,-8-12-1-16,4 2 2 16,0 0 1-16,-3 1-5 15,-3 4-5-15,2-4-3 0,-2 6-2 16,-3-3-2-16,2 2-1 16,0 1-1-16,-4-1 0 15,3 1-3-15,-1 1 0 16,3 0 0-16,3-1 0 0,-4 2 0 15,11 1 0-15,-15-3 0 16,15 3 0-16,-14-3 0 16,14 3 0-16,-13 0 0 0,13 0 0 15,-13 7 0-15,13-7 0 16,-13 10 0-16,7 1 0 16,-2-2 0-16,3 8 0 15,-3-1 0-15,1 3 0 16,2 4 0-16,3 3-3 0,2-2 1 15,2-2-1-15,7-4 0 16,4-7-1-16,4-4 0 16,5-7-1-16,-1-10-1 15,3-8 0-15,1 0-1 0,1-3-1 16,-6 3 0-16,1 9-1 16,1 9-2-16,-1 6-1 15,-8 10-5-15,5 6-12 16,-8 4-26-16,4-5-18 0,-2-7-3 15</inkml:trace>
  <inkml:trace contextRef="#ctx0" brushRef="#br0" timeOffset="201501.8521">8178 7882 376 0,'0'0'5'0,"0"20"2"16,0-8 1-16,1 7 0 15,4 0 1-15,1 3-1 0,5 1 0 16,-1 0-1-16,0-7-5 16,1-9-2-16,1-4-3 15,-1-7 0-15,1-9 1 0,-4-3 1 16,5-2 2-16,-6 0 3 16,4-2 1-16,3 10 3 15,-4 8 1-15,5 3 0 16,-2 13-1-16,3 5-1 15,-3 2-2-15,4 7-9 0,-8-5-24 16,4-1-49-16,2-5-2 16</inkml:trace>
  <inkml:trace contextRef="#ctx0" brushRef="#br0" timeOffset="202099.4406">8716 7804 389 0,'0'0'8'15,"0"0"2"-15,0 0 2 16,0 0 2-16,-10 0 0 0,1 0 1 16,-5 2 1-16,0 3-1 15,-4-1-7-15,-1 5-3 16,0 3-3-16,1 2-1 15,5 4-1-15,9 3-2 0,1 1 0 16,7 2-2-16,8-2 1 16,7 0 0-16,3-1-1 15,2-3 1-15,0 3 1 16,-6-3 0-16,-6 1 2 0,-5 4 0 16,-7 0 1-16,-11 0 0 15,-5-3-2-15,-4 0-9 16,-3-12-20-16,-16-8-47 15,16-8-3-15</inkml:trace>
  <inkml:trace contextRef="#ctx0" brushRef="#br0" timeOffset="202309.4685">8853 7495 410 0,'0'0'7'0,"-1"15"1"15,0 2 3-15,-2 12 0 16,1 7 0-16,-1 12 1 0,3 12 0 16,0 9 1-16,6 3-7 15,1 1-2-15,7-5-4 16,2-3-7-16,2-12-30 16,0-5-43-16,1-9-1 0</inkml:trace>
  <inkml:trace contextRef="#ctx0" brushRef="#br0" timeOffset="202901.8499">9286 8035 384 0,'0'0'4'0,"0"0"2"16,0 0 2-16,0 0 1 16,0 0 1-16,0 0 2 0,0 0 1 15,0 0 1-15,-11-10-3 16,11 10-3-16,-10-12-1 16,10 12-2-16,-13-15 0 15,6 6-2-15,-5-1-1 0,6-1-1 16,-2 0 0-16,1 3 0 15,-3-3-1-15,10 11 1 16,-11-13-1-16,11 13 0 16,-12-11 1-16,12 11-1 0,-11-10 0 15,11 10 1-15,-8-5-1 16,8 5 0-16,-11-3 0 16,11 3 0-16,-11 0 1 15,11 0-1-15,-9 0 0 0,9 0 0 16,-13 3 0-16,13-3 0 15,-13 15-1-15,6-4 1 16,-1 4-1-16,1 5 0 0,2-1 0 16,1 5-1-16,2 0 1 15,1-2 0-15,3-1-1 16,5-3 0-16,7-4 1 16,0-4-2-16,6-4 0 15,-2-3-1-15,5-3-1 0,1-3 0 16,-2-3 1-16,-3-3-1 15,0 2 0-15,-4-1 1 16,1 5 1-16,-4 3-3 16,-4 0-6-16,4 0-16 0,2 3-45 15,-1-3-4-15</inkml:trace>
  <inkml:trace contextRef="#ctx0" brushRef="#br0" timeOffset="203075.187">9429 7460 452 0,'0'0'5'16,"2"5"2"-16,0 13 1 16,4 13 0-16,-2 11 1 15,6 13 0-15,5 4 0 0,0 7-5 16,7 4-4-16,0-2 0 16,5-7 0-16,-9-10-7 15,10-8-73-15,-6-6-3 16</inkml:trace>
  <inkml:trace contextRef="#ctx0" brushRef="#br0" timeOffset="203280.8031">9383 7968 422 0,'0'0'3'0,"0"0"1"15,0 0 2-15,11 2 0 0,5-2 1 16,7 0 0-16,6-2-1 16,9-5-4-16,9-1-32 15,5-2-45-15,1-1-2 16</inkml:trace>
  <inkml:trace contextRef="#ctx0" brushRef="#br0" timeOffset="203572.0909">9953 8139 411 0,'0'0'0'0,"0"0"1"16,0 0-1-16,-4-18-5 16,1-3-12-16,3-10-27 0,0-9-24 15,0-7-7-15</inkml:trace>
  <inkml:trace contextRef="#ctx0" brushRef="#br0" timeOffset="203893.4984">9937 7658 408 0,'0'0'7'16,"-6"9"3"-16,-2 5 1 16,0 2 1-16,-2 2-1 0,0-1 0 15,1 4 1-15,3-5-2 16,5-3-9-16,3-5-7 16,9-8-7-16,12 0-11 15,0 0-9-15,8 0-4 0,-1 6-1 16,4 5 4-16,-1 9 8 15,-6 1 14-15,1 13 14 16,-8-2 15-16,1 6 10 0,-10-8 4 16,4-5 1-16,-10-4-3 15,2-7-8-15,-7-14-8 16,13 0-9-16,-2-13-5 16,-2-10-1-16,-2-9-1 15,3-4 3-15,-9-3 4 0,-1 3 2 16,-10 3 2-16,-6 10 1 15,-4 12 2-15,-2 11-1 16,-1 10 0-16,0 12-5 16,7 10-12-16,-1 15-68 0,17-16-6 15</inkml:trace>
  <inkml:trace contextRef="#ctx0" brushRef="#br0" timeOffset="204365.2222">10551 8006 321 0,'0'0'7'0,"0"0"3"16,-15-6 3-16,5-3 1 16,-1-8 1-16,-3-4 2 15,3-7 0-15,-2-4 0 0,3-3-5 16,7 1-5-16,3 3 0 16,0 7-2-16,9 13 0 15,6 11-1-15,3 20-1 0,1 10-1 16,5 12-4-16,-4 4-8 15,9-4-41-15,-3 9-27 16,0-8-1-16</inkml:trace>
  <inkml:trace contextRef="#ctx0" brushRef="#br0" timeOffset="204965.7734">10935 7833 396 0,'0'0'3'16,"0"0"4"-16,0 0 0 15,0 0 3-15,0 0 2 0,0 0 1 16,0 0 1-16,0 0 1 16,-1-11-2-16,1 11-4 15,0 0-1-15,0 0-4 16,-11-8-4-16,11 8 0 15,-11-10 0-15,11 10 0 0,-12-9 0 16,12 9 0-16,-10-12 0 16,10 12 0-16,-8-11 0 15,8 11 0-15,-7-11 0 0,7 11 0 16,0 0 0-16,-6-11 0 16,6 11 0-16,0 0 0 15,0 0 0-15,-11-3 0 0,11 3 0 16,0 0 0-16,-10 0 0 15,10 0 0-15,0 0 0 16,-10 2 0-16,10-2 0 16,-10 3 0-16,10-3 0 0,-11 2 0 15,11-2-3-15,-14 4 0 16,3-1-1-16,3 0-1 16,-3 2 0-16,-1 7 0 15,5-3 0-15,-1 7 0 16,1 3 0-16,4-3 2 15,3 3 0-15,1-5 1 0,6-1 1 16,2-7 0-16,0-3 1 16,5-3 0-16,-1 0 1 15,5 1 0-15,-1 6 0 0,0 8 1 16,0 4-1-16,0 11-1 16,0-1 0-16,-1 2-4 15,-2-5-6-15,-1-10-29 0,0-10-37 16,-3-7-3-16</inkml:trace>
  <inkml:trace contextRef="#ctx0" brushRef="#br0" timeOffset="205411.8579">11073 7360 350 0,'0'0'11'15,"0"0"3"-15,0 0 3 16,0 14 1-16,0 8 1 0,0 14 0 15,3 10 0-15,2 15 1 16,6 7-11-16,-1 7-3 16,6 4-4-16,-5-10-6 15,10 3-27-15,-8-10-48 0,3-13-3 16</inkml:trace>
  <inkml:trace contextRef="#ctx0" brushRef="#br0" timeOffset="206072.8728">11147 7086 281 0,'0'0'7'15,"0"0"6"-15,2 13 4 16,5-1 3-16,4 9 1 0,11 2 4 16,4 7 0-16,9 4 1 15,7 9-7-15,6-1-4 16,3 5-5-16,3 2-2 15,-1 4-1-15,-4 5-3 0,-4 7-1 16,-12 2-1-16,-9 8 0 16,-10 0-1-16,-12 7 1 15,-5 4 1-15,-15 0-3 16,-7-5 0-16,-6-5 0 0,-3-6 0 16,-4-12-20-16,-10-12-60 15,18-6-2-15</inkml:trace>
  <inkml:trace contextRef="#ctx0" brushRef="#br0" timeOffset="208706.3341">3298 9566 350 0,'0'0'7'0,"0"0"5"16,0 0 2-16,0 0-1 16,0 5 2-16,0 6 1 0,4 8 2 15,0 9 0-15,2 8-6 16,2 8-3-16,2 9-2 15,2 5 0-15,0 5-2 16,-2-2-1-16,3 0 0 0,-3-6-4 16,-1-9 0-16,-1-8 0 15,0-11 0-15,-5-5 0 16,-2-13 0-16,-1-9 0 0,0-17 0 16,-2-13 0-16,-2-15 0 15,-3-8 0-15,-3-10-2 16,5-9-1-16,0-1 0 15,1 4-1-15,2 10 1 16,2 10 0-16,0 13 1 0,3 14 0 16,-3 22 1-16,16 8 1 15,-1 26 0-15,-2 15 1 16,3 7 1-16,0 8 0 16,5-1 0-16,-2-3 0 0,-4-11-1 15,5-14 1-15,-4-16-1 16,2-19-1-16,-1-19 1 15,2-14-1-15,1-10 1 16,2-3-1-16,2 0 0 0,-4 4 0 16,3 9 1-16,1 16 0 15,-1 17 1-15,0 11 0 16,-3 21 0-16,2 8-2 0,-4 9 0 16,-1 5 0-16,-1-4-31 15,0 2-49-15,2-5-3 16</inkml:trace>
  <inkml:trace contextRef="#ctx0" brushRef="#br0" timeOffset="209178.1727">4278 10050 414 0,'0'0'6'0,"-11"6"1"16,11-6-1-16,-11 4 1 0,11-4-2 15,-16 0-3-15,7-13-9 16,2-8-15-16,0-16-44 16,5-4-11-16</inkml:trace>
  <inkml:trace contextRef="#ctx0" brushRef="#br0" timeOffset="209278.0779">4198 9683 370 0,'0'0'10'0,"-11"19"3"15,-1-2 1-15,3 1 0 16,-2 2-1-16,0-2-2 16,5 3-5-16,0-10-13 15,6-11-64-15,9-6-5 0</inkml:trace>
  <inkml:trace contextRef="#ctx0" brushRef="#br0" timeOffset="209507.6002">4448 9390 421 0,'0'0'4'0,"0"17"2"16,0 8 2-16,5 15 1 15,0 13 0-15,3 15 1 0,3 7 1 16,-1 13-1-16,-2-4-3 15,6 0-5-15,-3-14-8 16,9-10-26-16,9-15-47 16,-18-18-1-16</inkml:trace>
  <inkml:trace contextRef="#ctx0" brushRef="#br0" timeOffset="209898.3593">4375 9852 424 0,'0'0'3'16,"0"0"0"-16,0 0 0 15,0 0 2-15,12 1-2 16,4-1 1-16,1 0 0 0,7-3 0 16,4 0-2-16,6-2 0 15,2 0-1-15,2 3 1 16,2-1-1-16,-9 3 0 15,-1 0 1-15,-4 8 0 0,-5 8-1 16,-5 4 1-16,-6 7 0 16,0 1-1-16,-3 4 0 15,2-1 0-15,2-2-1 16,2-5 0-16,2-11-1 0,2-13 1 16,1-4-2-16,0-16 0 15,-1-8 0-15,-2-10 0 16,-3-2 0-16,-8 0 2 15,-4 2 1-15,-5 4 1 0,-10 14 1 16,-3 6 0-16,-3 13-3 16,-1 7-9-16,1 27-59 15,5-13-9-15</inkml:trace>
  <inkml:trace contextRef="#ctx0" brushRef="#br0" timeOffset="210441.1297">5328 9576 375 0,'0'0'6'0,"0"0"5"15,-13-3 1-15,3 3 2 16,-2 0 1-16,-2 3 0 15,-1 6 1-15,-3 10 0 0,0 7-6 16,3 12-4-16,3 5-2 16,2 7-1-16,5-1-2 15,5 2 0-15,4-9-2 16,13-9-4-16,5-15-7 0,10-18-32 16,3-8-37-16,2-19 1 15</inkml:trace>
  <inkml:trace contextRef="#ctx0" brushRef="#br0" timeOffset="210705.8108">5464 9311 440 0,'-4'13'5'0,"0"11"1"16,1 15 1-16,-1 14 1 16,4 13 0-16,1 4-1 0,8 7 1 15,1 2 0-15,7-10-5 16,4-15-2-16,4-19-2 15,1-18-2-15,1-16-1 16,-2-9 0-16,0-14 0 16,-4-3 0-16,-1-3 0 0,-1 4 3 15,-7 6 0-15,1 12 1 16,-5 6 1-16,0 12 0 16,1 8-1-16,-2 4-5 0,6 4-27 15,3 1-45-15,-2-8-1 16</inkml:trace>
  <inkml:trace contextRef="#ctx0" brushRef="#br0" timeOffset="210964.2693">5982 9976 435 0,'0'0'3'0,"0"0"-3"15,0 14 1-15,0-14 0 0,9 4 0 16,-1-8 1-16,4-8-1 15,-1-9 0-15,3-11-2 16,-4-8 1-16,-4-6 1 16,-3-2 3-16,-2 4 1 0,-9 5 2 15,-5 9 1-15,-6 14 0 16,-4 13 1-16,4 9-1 16,-4 15-1-16,5 9-3 15,7 7-6-15,1-6-12 0,10 0-64 16,10-4-3-16</inkml:trace>
  <inkml:trace contextRef="#ctx0" brushRef="#br0" timeOffset="211429.4683">6209 9820 355 0,'0'0'5'0,"4"11"5"0,0-3-1 16,2 2 3-16,-6-10 0 16,11 17 0-16,-11-17 1 15,14 8 0-15,-10-13-4 0,-1-14-4 16,1-6-1-16,1-9-1 15,-1 1-1-15,4-1-1 16,0 2-1-16,4 8 0 16,4 12 1-16,0 12-1 0,2 12 0 15,3 12-3-15,0 7-9 16,3-7-38-16,-1 7-25 16,-5-8-4-16</inkml:trace>
  <inkml:trace contextRef="#ctx0" brushRef="#br0" timeOffset="211757.5511">6702 9113 411 0,'0'8'7'16,"-1"16"2"-16,-3 19 2 0,3 13 0 16,1 13 1-16,0 12 1 15,6 10 0-15,2 5-1 16,2-7-6-16,3-11-2 15,0-13-2-15,-1-17-2 0,-2-12-3 16,-3-16-1-16,-7-20-2 16,0 0-2-16,-4-11-1 15,-8-14 0-15,-6-7 2 0,-4-2 2 16,-1 0 3-16,-7 9 2 16,-3 6 4-16,5 11 2 15,-1 10 0-15,7 14 0 16,5 9 0-16,3 6-3 0,8-1-1 15,6-2-1-15,18-4-6 16,6-11-10-16,10-8-62 16,9-5-3-16</inkml:trace>
  <inkml:trace contextRef="#ctx0" brushRef="#br0" timeOffset="212182.3543">7074 9924 428 0,'0'0'4'0,"0"0"0"0,0 0 2 16,0 0 0-16,0-13 0 15,-2-5 2-15,-2-2 0 16,-1-9 0-16,0 0-2 15,1-2-1-15,0 1-1 0,3 4-1 16,1 6 0-16,0 4 0 16,7 7-1-16,4 5-1 15,3 3-1-15,6 1-2 0,-1-2-5 16,10 2-25-16,2 5-46 16,0 0-4-16</inkml:trace>
  <inkml:trace contextRef="#ctx0" brushRef="#br0" timeOffset="212377.825">7449 9906 347 0,'0'0'0'16,"0"-6"-2"-16,1-4-4 15,-1-11-6-15,-2-1-3 16,-5-16 1-16,1 1 8 0,-1-1 9 16,-7 1 7-16,3 5 6 15,-3 6 5-15,3 9 6 16,-3 10 2-16,14 7-2 15,-13 7-10-15,13-7-17 16,2 19-27-16,22-9-47 0,-7-2-2 16</inkml:trace>
  <inkml:trace contextRef="#ctx0" brushRef="#br0" timeOffset="212899.9381">7774 9626 421 0,'0'0'5'0,"0"0"1"0,0 0 1 15,0 0 1-15,-7 0 2 16,7 0 0-16,0 0 1 16,0 0 1-16,-11 6-4 0,11-6-2 15,0 0-1-15,-13 0-3 16,13 0-2-16,-13 0 0 15,13 0 0-15,-8-2 0 16,8 2 0-16,-12-3 0 0,12 3 0 16,0 0 0-16,-12-1 0 15,12 1 0-15,0 0 0 16,-9-2 0-16,9 2 0 16,0 0 0-16,-9-2 0 0,9 2 0 15,0 0 0-15,-10 0 0 16,10 0 0-16,0 0 0 15,-8 12 0-15,8-12 0 16,-9 17 0-16,0-9 0 0,2 5 0 16,2-2 0-16,-3 3 0 15,4-2 0-15,-5 2 0 16,5-3-2-16,3 2-1 16,1-13-1-16,1 15-1 0,-1-15 1 15,14 7 0-15,-4-7 1 16,-2 3 0-16,7 0 1 15,-5 3 0-15,2 2 2 16,2 4-1-16,1 2 1 0,3 2-4 16,-1-5-16-16,-6-1-56 15,11-4-2-15</inkml:trace>
  <inkml:trace contextRef="#ctx0" brushRef="#br0" timeOffset="214352.3663">3523 11410 433 0,'0'0'1'0,"0"0"1"16,0 0 2-16,0-7 0 16,0-7 1-16,-3-11-1 0,-5-9 1 15,2-12-1-15,-4-9 0 16,-2-6-1-16,2-2-2 16,2 5 1-16,4 9-1 0,2 12 0 15,4 16 1-15,10 21 0 16,10 17 1-16,6 20 0 15,6 5-1-15,3 7 0 16,3 2 0-16,-1-7-1 16,-4-2 0-16,-6-17 0 0,-7-11 0 15,-10-14 0-15,-5-14-1 16,-7-16 0-16,0-15 0 16,-6-13 1-16,1-9-1 15,-2-4-1-15,6 2-3 0,1 9-2 16,4 6-12-16,14 18-58 15,-2 21-5-15</inkml:trace>
  <inkml:trace contextRef="#ctx0" brushRef="#br0" timeOffset="214963.1719">4027 11073 238 0,'0'0'7'16,"0"0"5"-16,0 0 5 0,-9 0 2 15,9 0 2-15,0 0 3 16,-12 3-1-16,12-3 3 16,-8 0-6-16,8 0-6 0,0 0-3 15,0 0-3-15,-5 11-1 16,5 5-3-16,0 4 0 16,3 8-1-16,4 7-2 15,5 5 1-15,1-1-1 0,3 0 0 16,1-3-1-16,5-12 0 15,0-9-1-15,-2-12 1 16,-1-12-2-16,2-12 0 16,-4-6-1-16,2-3 1 15,-1 3 0-15,-4 3 1 0,6 11 0 16,-3 13 1-16,1 11 1 16,-1 10 0-16,1 8 1 15,3 1-4-15,-6-2-15 0,3-7-55 16,5-7-4-16</inkml:trace>
  <inkml:trace contextRef="#ctx0" brushRef="#br0" timeOffset="215285.6393">4644 11108 402 0,'0'0'4'15,"0"0"3"-15,0 0 1 0,-9-3 1 16,9 3 2-16,-10 0 0 16,0 0 1-16,0 5 0 15,0 4-4-15,-2 6-2 16,3 6-2-16,-1 4-1 15,3 4-1-15,3 1 0 0,4 0-2 16,4-3 0-16,8-1-2 16,1-15-2-16,10-7-6 15,-2-11-23-15,3-16-47 16,-3-7-3-16</inkml:trace>
  <inkml:trace contextRef="#ctx0" brushRef="#br0" timeOffset="215439.8002">4723 10767 461 0,'0'0'4'16,"0"19"2"-16,0 9 0 0,0 8 0 16,5 8 1-16,3 11 0 15,4 2 0-15,4 6 0 16,4-6-7-16,8-5-6 0,-3-11-24 16,6-7-50-16,2-1-4 15</inkml:trace>
  <inkml:trace contextRef="#ctx0" brushRef="#br0" timeOffset="215947.4966">5059 11247 354 0,'0'0'4'0,"0"0"1"15,6 13 2-15,1-13 0 16,5 0 3-16,0-2 0 16,1-9 1-16,2-6 0 0,0-5-4 15,-5-8 0-15,-3-3-2 16,-1 3 1-16,-2 1 0 15,-4 4 1-15,0 8-1 16,0 17 0-16,-12-2 1 0,4 12 0 16,3 16-1-16,2 4-1 15,2 6-1-15,2 0-3 16,9-2-1-16,8-4-3 0,1-8-8 16,11-8-19-16,11-11-49 15,-8-9-4-15</inkml:trace>
  <inkml:trace contextRef="#ctx0" brushRef="#br0" timeOffset="216135.6924">5464 11064 422 0,'0'0'4'0,"0"12"2"0,0 2 1 15,-1 7 1-15,1 1 0 16,0 1 0-16,2 1 0 16,3 1 0-16,2-10-4 15,4-6-2-15,2-9-3 16,1-7-1-16,1-7-1 0,-2-4 0 15,0 3 0-15,1 3-3 16,2 9-6-16,-3 3-11 16,4 3-52-16,5 17-3 0</inkml:trace>
  <inkml:trace contextRef="#ctx0" brushRef="#br0" timeOffset="216471.9384">5870 10947 400 0,'0'0'4'16,"-10"5"2"-16,10-5 1 15,-14 12 1-15,5 0 1 0,-4 1 0 16,3 7 1-16,-2 1 1 15,4 1-4-15,4 2-2 16,4 0-1-16,0-5 0 16,6 1-1-16,8-3 0 15,1-1-2-15,5-3 1 0,-2 0-1 16,0 3 1-16,-3 1 0 16,-5 5 0-16,-7 5-1 15,-3-2-1-15,-7 6-7 16,-11 0-41-16,0-8-33 0,-1 0 0 15</inkml:trace>
  <inkml:trace contextRef="#ctx0" brushRef="#br0" timeOffset="217090.4629">3830 11964 423 0,'0'0'4'0,"0"0"2"16,-14-2 2-16,1 2 1 0,0 0 1 15,-7 2 1-15,-3 6 0 16,-2 10 2-16,-5 9-3 16,4 9-4-16,-2 8-6 15,6 9 0-15,3 5 0 0,8 3 0 16,8-1 0-16,6-4 0 16,16-11 0-16,8-7 0 15,9-15 0-15,14-4-16 0,19-16-67 16,-9-3-2-16</inkml:trace>
  <inkml:trace contextRef="#ctx0" brushRef="#br0" timeOffset="217562.8607">4052 11908 351 0,'0'0'7'0,"0"10"3"15,0 5 3-15,4 12 1 0,1 14 1 16,5 9 1-16,-2 10-1 16,5 8 1-16,5 3-6 15,-1-3-4-15,2-8-3 16,2-12-1-16,-1-16-1 0,1-18-2 15,3-14-1-15,1-12 0 16,1-10 0-16,-2-2 0 16,2-2 0-16,2 6 1 15,-1 11 0-15,1 10 0 16,-2 19 0-16,0 8-5 0,0 10-27 16,1 3-43-16,-3-1 0 15</inkml:trace>
  <inkml:trace contextRef="#ctx0" brushRef="#br0" timeOffset="217925.6239">4601 11797 423 0,'0'0'5'16,"0"0"1"-16,-10 4 2 0,6 10 0 15,0 11 1-15,3 10 0 16,1 8 1-16,4 10 0 16,8 7-5-16,1 3-2 15,9 1-3-15,0-6-8 16,8-2-24-16,8-11-47 0,-7-9-1 16</inkml:trace>
  <inkml:trace contextRef="#ctx0" brushRef="#br0" timeOffset="218189.0525">4915 12357 338 0,'0'0'3'0,"0"11"2"15,1-2 1-15,3 2 1 16,3-2 0-16,2-1 2 16,4-3 1-16,2-5-1 0,1-3-1 15,1-16-3-15,-1-9-1 16,1-5 0-16,-8-3 2 15,-5-3 1-15,-4 5 1 16,-2 5 2-16,-11 11 0 0,-4 8-1 16,-2 10 2-16,-1 15-2 15,1 10-1-15,7 2-3 16,5 6-6-16,3-5-7 0,11 0-28 16,9-10-43-16,9-6-3 15</inkml:trace>
  <inkml:trace contextRef="#ctx0" brushRef="#br0" timeOffset="218843.9219">5268 12407 343 0,'0'0'5'0,"0"0"1"16,0 0 1-16,12 9 5 0,-12-9 0 15,6-12 0-15,-4-2 0 16,-1-8 0-16,0-7-4 16,-1-5-2-16,-3 1-1 0,2 1-4 15,0 3 0-15,1 7-1 16,6 6 0-16,4 10 0 15,6 6 1-15,5 3-1 16,0 3 1-16,7 3 0 16,1 0 0-16,0 2 0 0,-2 0 0 15,-1-1 0-15,-7 0 1 16,-1 2-1-16,-4 4 0 16,-4-1 1-16,0 2 0 15,-1 4 0-15,0 1-1 0,4-4 0 16,-1-1 0-16,6-4 1 15,-2-7-1-15,2-6 1 16,-2-5 0-16,-2-8 1 0,-5-6-1 16,-7-5 1-16,-2 0-1 15,-5-3 1-15,-7 5-1 16,-6 5 1-16,-1 5-2 16,1 12 0-16,-3 0-1 0,9 15-5 15,-1-1-10-15,13-14-44 16,1 25-20-16,14-7-2 15</inkml:trace>
  <inkml:trace contextRef="#ctx0" brushRef="#br0" timeOffset="219318.3823">5832 12221 410 0,'0'0'3'16,"0"24"2"-16,2 3 1 0,4 6 1 15,3 9 0-15,2 4 1 16,3 4 0-16,-2 3 1 16,0-6-3-16,-1-11-2 0,-2-12-1 15,-2-15-1-15,-7-9-1 16,-2-16-1-16,-6-20-1 16,-2-11 0-16,-1-8-2 15,2-10 0-15,0 2 0 0,6 5 0 16,3 4 2-16,2 13 1 15,7 15 1-15,7 14 0 16,6 12 3-16,1 12-1 16,1 12 2-16,-1 4 0 15,-4 4 0-15,-4 5-1 0,-5-4-1 16,-6-3-3-16,-5-9-10 16,1-21-45-16,-21 10-24 15,5-15-2-15</inkml:trace>
  <inkml:trace contextRef="#ctx0" brushRef="#br0" timeOffset="219693.3196">6106 11557 427 0,'0'0'4'0,"-3"11"1"0,1 5 2 16,2 11 1-16,0 12 1 16,2 12 0-16,6 11 0 15,6 14 1-15,2 3-3 0,7 4-3 16,-1-4-2-16,1-6-6 16,5-8-15-16,0-14-59 15,-5-12-3-15</inkml:trace>
  <inkml:trace contextRef="#ctx0" brushRef="#br0" timeOffset="220285.2505">6593 12175 431 0,'0'0'3'0,"0"0"2"0,0 0 1 16,0-5 2-16,0 5 1 15,-6-12 0-15,6 12 1 16,-12-15 1-16,12 15-3 0,-11-13-2 15,11 13-1-15,-14-11-5 16,14 11 0-16,-12-11 0 16,12 11 0-16,-13-11 0 15,13 11 0-15,-12-12 0 16,12 12 0-16,-6-8 0 0,6 8 0 16,0 0 0-16,-12-9 0 15,12 9 0-15,0 0 0 16,0 0 0-16,-10-6 0 15,10 6 0-15,0 0 0 0,0 0 0 16,0 0 0-16,-10 3 0 16,10-3 0-16,0 0 0 15,-12 12 0-15,12-12 0 0,-10 9 0 16,10-9 0-16,-11 14 0 16,11-14 0-16,-10 16 0 15,4-2 0-15,3 2-3 0,2 1 1 16,1 2 1-16,0 3 0 15,2-2 0-15,4 1 0 16,4-6 0-16,2-3-1 16,1-8 0-16,3-4-6 15,-2-10-12-15,2-18-52 0,3 8-9 16</inkml:trace>
  <inkml:trace contextRef="#ctx0" brushRef="#br0" timeOffset="220709.7213">6789 11923 456 0,'0'0'3'0,"0"0"0"16,-12 12 1-16,5 3 0 15,1 1 1-15,0 5-1 16,0 3 0-16,0 2 0 15,6-2-2-15,2-2-2 0,8-2 0 16,3-4-1-16,5-5-1 16,0 2 0-16,4-5 1 15,-2 1 0-15,-6 4 0 16,-1 3 1-16,-7 4 0 0,-5 1 0 16,-1 5-3-16,-13-4-12 15,0-7-33-15,-1-3-29 16,-1-7-3-16</inkml:trace>
  <inkml:trace contextRef="#ctx0" brushRef="#br0" timeOffset="220933.8822">7030 11658 442 0,'0'10'4'0,"1"10"0"0,2 14 2 16,2 8 0-16,6 12 0 16,0 9 0-16,4 6 1 15,1 6-1-15,4-3-5 16,-2-11-5-16,0-6-13 0,-4 1-47 16,-4-20-15-16</inkml:trace>
  <inkml:trace contextRef="#ctx0" brushRef="#br0" timeOffset="221108.6277">6912 12189 358 0,'0'0'7'16,"7"0"3"-16,9 0 2 16,3 0 0-16,6 0 1 0,8 0 0 15,7-7 0-15,7-3 0 16,0-2-11-16,0-5-15 15,3 4-59-15,-4 2-4 16</inkml:trace>
  <inkml:trace contextRef="#ctx0" brushRef="#br0" timeOffset="221797.9574">3958 13135 396 0,'0'0'4'0,"0"0"3"0,-1-13 2 16,1 13 1-16,-15-13 2 15,5 10-1-15,-5 1 2 16,-3 2-1-16,-7 11-3 16,2 11-3-16,-2 6-3 0,6 9-1 15,0 4-2-15,4 3 0 16,9 2-1-16,6-4 0 16,9-5 0-16,12-2 0 15,6-6 0-15,6-7-1 0,8-1 0 16,3-3 1-16,-2-1 0 15,-2 4 0-15,-8 1 1 16,-8 5 0-16,-10 4 1 0,-10-2 0 16,-11 5-1-16,-13-2-3 15,-12-11-13-15,-4-16-42 16,-3 0-22-16,-5-7-3 16</inkml:trace>
  <inkml:trace contextRef="#ctx0" brushRef="#br0" timeOffset="222291.6849">4320 13513 329 0,'0'0'3'16,"0"0"0"-16,11 1 0 16,2-1 3-16,0-9 0 15,7-3 1-15,3-5 1 0,0-1-1 16,2-7-2-16,-9 0 2 16,2 0 1-16,-11 3 0 15,-2 7 0-15,-6 6 2 16,-9 9-1-16,-7 9 2 0,-1 14-1 15,-2 9 0-15,1 6-3 16,4 6-3-16,7 2-1 16,4-3-1-16,7-4-3 15,15-9-5-15,4-11-15 0,9-12-57 16,7-7-1-16</inkml:trace>
  <inkml:trace contextRef="#ctx0" brushRef="#br0" timeOffset="222530.1082">4809 13323 390 0,'0'0'6'0,"0"0"3"16,-8-6 2-16,8 6 3 0,-17 0 1 16,7 5 1-16,-3 7 1 15,-3 5 0-15,0 12-4 16,2 7-10-16,2 5-3 15,2 0 0-15,6 2 0 0,3-1 0 16,2-9 0-16,9-8 0 16,12-8 0-16,1-17-22 15,-4 0-61-15,18-14-2 16</inkml:trace>
  <inkml:trace contextRef="#ctx0" brushRef="#br0" timeOffset="223141.3998">5014 13468 336 0,'2'11'6'15,"4"7"0"-15,6 5 2 16,-2 6 1-16,5 2 3 15,-2-2 1-15,3 3-1 16,0-1 1-16,-7-14-5 0,-9-17 0 16,9-2-1-16,-9-18-3 15,0-9-1-15,-6-7 0 16,1-1 1-16,-2-3-1 0,5 6-1 16,0 5 0-16,2 11 2 15,0 18-1-15,16-6 1 16,1 9-1-16,5 10-1 15,5 1 1-15,3 1-1 16,3-1-2-16,-2-6 1 16,-1-2 0-16,-5-6 0 0,-2-3 0 15,-8-7 1-15,-5-3-1 16,-6-2 1-16,-3 3 2 16,-1 1-1-16,0 11 0 0,-5-3-1 15,-1 11 1-15,4 14-2 16,1 7 0-16,1 2-1 15,7 1 0-15,5 2-1 0,8-8-1 16,3-6-4-16,2-16-11 16,5-20-57-16,0-2-6 15</inkml:trace>
  <inkml:trace contextRef="#ctx0" brushRef="#br0" timeOffset="223546.7938">5604 12994 489 0,'0'0'2'0,"0"10"1"16,5 9 1-16,0 8-1 15,4 15 2-15,2 9 0 16,4 11-5-16,3 13 0 0,1 0 0 16,0 3 0-16,1-6 0 15,2-5 0-15,-8-13-19 16,9-19-61-16,-12 0-5 16</inkml:trace>
  <inkml:trace contextRef="#ctx0" brushRef="#br0" timeOffset="223882.2319">5552 13536 394 0,'0'0'3'0,"0"0"3"0,10 13 0 16,2-11 2-16,4 1 1 15,9 0 0-15,3-3 0 16,5-1 2-16,5-9-2 0,0-6-3 15,0-3 0-15,-6-1-2 16,-1 1-1-16,-7 2 0 16,-7 3 0-16,-6-1-1 15,-8 7 0-15,-3 8-1 0,0 0 0 16,-13-3 0-16,13 3-1 16,-16 7 0-16,12 4-1 15,4 3-1-15,1 0-2 0,9 1 0 16,5 0-2-16,3-1-1 15,2-5-3-15,4-3-9 16,-1-6-35-16,0-6-25 16,-1-5 0-16</inkml:trace>
  <inkml:trace contextRef="#ctx0" brushRef="#br0" timeOffset="224432.9878">6254 12850 412 0,'0'0'6'0,"1"20"1"0,3 7 1 16,5 16 1-16,3 12 1 15,1 13-1-15,3 11 1 16,-1 9 0-16,1-3-7 16,-1-5-1-16,-1-11-2 15,-1-11 0-15,-6-16-2 0,-2-14 0 16,-4-15 0-16,-1-13-1 16,-8-8 2-16,-7-9 2 15,-4-7-1-15,-3 1 2 16,-5-2 1-16,-2 5 1 0,1 4 1 15,0 9-1-15,5 7 1 16,6 9-3-16,5 8-1 16,10 2-1-16,2 3-1 15,9-3-2-15,12-1-4 0,3-4-9 16,11-11-40-16,5 0-27 16,3-3 0-16</inkml:trace>
  <inkml:trace contextRef="#ctx0" brushRef="#br0" timeOffset="224822.4084">7266 13597 426 0,'0'0'5'15,"0"0"0"-15,0 0 1 16,-5-4 1-16,2-6 0 0,-3-7 3 16,-3-10-1-16,-4-12 1 15,1-11-4-15,-8-16-1 16,-2-11-1-16,-2-12-1 15,1 1 0-15,0 4-3 16,6 6 1-16,2 12-1 0,7 12 0 16,7 15-1-16,1 14 1 15,13 17 0-15,9 8 0 0,5 1-2 16,7 11-2-16,4 0-4 16,7 8-17-16,1 3-52 15,0-1-4-15</inkml:trace>
  <inkml:trace contextRef="#ctx0" brushRef="#br0" timeOffset="225037.9786">6935 13269 447 0,'0'0'2'0,"0"0"0"16,0 0-1-16,0 9 1 15,10-9 0-15,6 2 0 16,8-2 0-16,6-6 0 16,10-2-3-16,10-2-1 0,9-1-6 15,3-4-26-15,6-3-41 16,10 4-1-16</inkml:trace>
  <inkml:trace contextRef="#ctx0" brushRef="#br0" timeOffset="225663.5216">7581 13585 354 0,'0'0'5'16,"0"0"2"-16,0 12 4 15,0-12 0-15,0 0-1 0,0 0 1 16,0 0 0-16,0-11 2 15,-5-9-5-15,-1-6-1 16,1-1-2-16,1-3-1 16,1-3 1-16,3 8-2 0,0 1 1 15,11 10-2-15,-1 2 0 16,9 7-1-16,3 4 0 16,-1 1 0-16,5 3 0 15,2 2 0-15,1 2-1 0,-2 1 0 16,-5 1 0-16,-4 1-1 15,0 1-1-15,-2 2-1 16,-4 4-1-16,1 1 0 16,-2 1-1-16,3 0-1 0,-1-2 1 15,1-2 2-15,2-8 0 16,-3-7 3-16,1-4 2 16,-9-14 1-16,-3-11 1 15,-2-3 3-15,-7-9 0 0,-8 2 1 16,-2 1 1-16,-3 4-2 15,-5 9-1-15,4 7 0 16,1 15-1-16,4 6-2 16,6 14-3-16,3 6-4 0,8 7-8 15,9-9-15-15,-6 5-53 16,20-1-4-16</inkml:trace>
  <inkml:trace contextRef="#ctx0" brushRef="#br0" timeOffset="226399.9124">8126 13323 298 0,'0'0'6'0,"0"0"3"16,0 0 3-16,0 0 0 15,0 0 2-15,-9 10 3 16,9-10 1-16,0 0 0 0,-5 11-4 15,5-11-4-15,-3 19 0 16,0-5-2-16,1 3-1 16,2 5-2-16,0 3-1 0,6 2-2 15,1 1-2-15,2 1 1 16,0-3-2-16,7-4-1 16,-4-4 1-16,5-12-1 0,0-6 0 15,-1-14 1-15,-1-15 1 16,1-8 0-16,-3-6 0 15,1-1 0-15,-1 1 1 16,-3 6 1-16,0 13 1 0,2 13-1 16,1 11 1-16,2 11 0 15,0 7 1-15,4 4-1 16,1-4 0-16,1-4-2 16,3-8 0-16,-4-9 0 15,1-11-1-15,-3-4 1 0,-1-5 0 16,-3 3 1-16,0 3 0 15,1 10 0-15,1 7 0 16,1 12-1-16,0 10-3 16,3 4-5-16,0-4-23 0,7 8-48 15,0-3-3-15</inkml:trace>
  <inkml:trace contextRef="#ctx0" brushRef="#br0" timeOffset="226867.9066">9316 13248 381 0,'0'0'7'0,"0"0"1"15,0-11 4-15,0 11 1 16,-9-12 2-16,9 12 1 16,-20-9 2-16,7 8 0 0,-5 4-5 15,1 9-3-15,-2 7-10 16,0 7 0-16,5 8 0 16,1 3 0-16,6 1 0 15,6 0 0-15,4-3 0 16,14-9 0-16,5-8 0 0,6-11-2 15,10-5-20-15,-7-7-59 16,8-11-2-16</inkml:trace>
  <inkml:trace contextRef="#ctx0" brushRef="#br0" timeOffset="227193.978">9474 13351 395 0,'0'0'4'16,"0"0"1"-16,0 0 1 0,0 0 2 15,7 9 2 1,2-9 0-16,5-2 2 0,0-9 0 16,5-3-2-16,-6-7-2 15,3-1-1-15,-7-2 0 16,1-3-2-16,-7 2-1 0,-3 2 0 15,-4 4 0-15,-8 9-4 16,1 7 0-16,11 3 0 16,-18 17 0-16,13 12 0 15,5 8 0-15,1 4 0 0,14 5 0 16,3-5-9-16,11-2-9 16,0-15-18-16,7-3-46 15,8-11-1-15</inkml:trace>
  <inkml:trace contextRef="#ctx0" brushRef="#br0" timeOffset="227647.5813">9857 12867 401 0,'0'0'5'0,"0"14"3"15,3 7 1-15,4 9 1 16,5 9 1-16,-1 11-1 15,7 6 1-15,-1 6-1 0,5-4-4 16,1-4-6-16,-3-13-8 16,5-9-25-16,-4-13-46 15,-1-12 1-15</inkml:trace>
  <inkml:trace contextRef="#ctx0" brushRef="#br0" timeOffset="228049.6933">10091 12717 397 0,'0'0'7'16,"0"14"1"-16,0 10 4 15,4 10 2-15,5 14-2 0,1 8 1 16,2 9 1-16,6 10-1 16,-1 1-6-16,2-1-3 15,4-8-6-15,-3-9-8 16,3-9-34-16,-4-1-36 0,1-7-3 16</inkml:trace>
  <inkml:trace contextRef="#ctx0" brushRef="#br0" timeOffset="257365.753">8423 9390 257 0,'0'0'5'0,"0"0"2"15,0 0 3-15,0 0 0 0,0 0 2 16,0 0 1-16,0 0 1 16,10 2 0-16,1-2-4 15,6 0-2-15,3-3-3 0,7 0 0 16,6-1-2-16,4-1-1 15,6 0-1-15,5-2 0 16,9 4-1-16,4-2 0 16,3 2 1-16,7 0-1 0,1 1 0 15,1 2 0-15,2 0 0 16,0 2 1-16,1 3-1 16,1 4 1-16,-2 4 0 0,1-1 1 15,2 6-1-15,-1 0-1 16,-3 4 1-16,3 2 0 15,-9 0 0-15,-3 2 0 16,1 3 0-16,-5-2 0 0,-5 3 1 16,-2 3-1-1,-4-1 2-15,-3 3-1 0,-2-3 0 16,-5 5 1-16,-6-5 0 16,0 6 0-16,-2-4-1 15,-5-1 1-15,-2 2 0 0,-2-1 0 16,-3 2-1-16,1 2 1 15,-5-2 1-15,0 1-1 16,-3 4 0-16,1 0 2 16,-1 1-1-16,-2 1 0 0,3 0 0 15,2 1-1-15,2 1-1 16,4 0 0-16,2-1-1 16,3-1-1-16,4-4 0 15,5-3 0-15,3-5 0 0,4-5-1 16,2-8 1-16,6-5 0 15,3-9 0-15,4-4 0 16,4-8 0-16,-1-7 1 0,1-1 0 16,2-5 0-16,-4-4 0 15,-1 3 0-15,-6-2 0 16,-3 1-1-16,-7 4 1 16,-5 0 0-16,-3 5 0 15,-6 2-1-15,-6 4 1 0,-4 4 0 16,-7 4 0-16,-12 0 1 15,13 6-1-15,-13 3 1 16,-2 0-1-16,-8 5 1 16,-1 3-1-16,-5 1 0 0,1 2 0 15,-4-2-1-15,1 1 1 16,-5 5-1-16,1-2 1 16,-2 4-1-16,-3-3 1 15,0 4-1-15,-4 1 1 0,1 1 0 16,0-1 0-16,-1 2 0 15,2 1 0-15,3-1 0 16,1-1 0-16,6 1 1 0,-1 0-1 16,1 1 0-16,6 1 0 15,0 4 0-15,2 1 0 16,-1 0 0-16,0 4-1 16,2 2 1-16,1 0 0 0,1 1-1 15,3-2 1-15,3 3-1 16,2-1 0-16,2 1 0 15,7-3 0-15,5 2 0 16,3-4-1-16,5 0 1 16,3 2 0-16,1-5-1 0,2-2 1 15,3 1 0-15,2-2 1 16,-3 2-1-16,2-3 0 16,-5-1 1-16,1 1-1 0,-1-1 0 15,-5-3 1-15,-6 2-1 16,-3 1 1-16,-4-3 0 15,-4 4 0-15,-2 0-1 16,-3 4 1-16,-7 1 0 0,-4 4-1 16,-7 4 2-16,-3 2-2 15,-6 4 0-15,-4 4 0 16,-8 2 0-16,-5 6 0 16,-5 3 0-16,-3 5 0 0,-4-2 0 15,-6 0 0-15,-4 0 0 16,-2-5-2-16,1-10-5 15,2-3-15-15,0-10-57 16,3-9-4-16</inkml:trace>
  <inkml:trace contextRef="#ctx0" brushRef="#br0" timeOffset="258602.4502">12142 9944 290 0,'0'0'10'0,"0"0"2"16,0 0 4-16,0 12 2 0,9 0 2 15,1 10 3-15,6 4 0 16,5 11 0-16,5 4-8 15,3 7-3-15,0 0-2 16,3 3-3-16,-9-5 0 16,-2-5-2-16,-7-9 0 0,-8-8-1 15,-6-11-1-15,-9-10 0 16,-12-10-2-16,-3-14-2 16,-3-15-1-16,-4-10-1 15,-5-9 1-15,5-9-1 0,0-6-1 16,8 0 0-16,6 0 1 15,11 6 1-15,6 3 0 16,6 9 0-16,15 8 0 0,11 7 1 16,3 12-1-16,4 9 2 15,4 11-1-15,-2 11 2 16,-6 17-1-16,-7 14 2 16,-10 7-1-16,-12 7 1 0,-6 4 0 15,-7-6-3-15,-8-6-5 16,2-6-20-16,-1-8-49 15,3-15-3-15</inkml:trace>
  <inkml:trace contextRef="#ctx0" brushRef="#br0" timeOffset="258943.827">12722 9919 397 0,'0'0'6'0,"-1"22"1"15,1-5 2-15,1 3-1 16,5 2 1-16,4-1 0 16,3-2 0-16,5-5 0 15,4-12-5-15,2-8-2 0,0-18 0 16,0-5-1-16,-3-8 0 15,-9-4 0-15,-3-2 0 16,-9 3 1-16,-9 5 1 16,-8 11-1-16,-6 8 1 0,-4 15 0 15,0 6-1-15,2 14 1 16,2 8-3-16,12 6-8 16,2-6-22-16,9-3-49 15,15-5 0-15</inkml:trace>
  <inkml:trace contextRef="#ctx0" brushRef="#br0" timeOffset="259272.2954">13084 9540 411 0,'0'0'3'0,"-11"14"3"16,3 3 1-16,-1 2 1 16,-3 8 0-16,2 2 0 15,1 3 0-15,3 1-1 0,6-4-2 16,5-5-5-16,12-4-2 16,6-8-3-16,5-5-1 15,0-4 0-15,3 0 0 0,-4 1 1 16,-4 1 2-16,-7 6 0 15,-7 7 4-15,-8 4 1 16,-4 6 1-16,-9 2-3 16,1-1-30-16,-4-3-41 15,0-9-2-15</inkml:trace>
  <inkml:trace contextRef="#ctx0" brushRef="#br0" timeOffset="259467.482">13253 9353 478 0,'0'9'2'15,"3"11"2"-15,6 13-1 16,6 8 2-16,3 6-1 0,9 7 0 16,4 4-1-16,7 8-2 15,-2-13-9-15,3-12-48 16,-6 2-25-16,-4-9 0 15</inkml:trace>
  <inkml:trace contextRef="#ctx0" brushRef="#br0" timeOffset="259627.8097">13298 9777 411 0,'0'0'4'0,"0"0"2"16,16-2 0-16,0-4 1 15,8-2-1-15,9-6-5 16,6-9-31-16,8 0-39 0,9-6-4 16</inkml:trace>
  <inkml:trace contextRef="#ctx0" brushRef="#br0" timeOffset="260122.3647">13737 9557 372 0,'0'0'4'0,"0"0"-1"15,0 0 2-15,15 7-1 16,-4-7 0-16,9-3-2 15,0-7-8-15,14-5-23 16,14-6-38-16,-5-4-3 0</inkml:trace>
  <inkml:trace contextRef="#ctx0" brushRef="#br0" timeOffset="260388.1044">14155 8951 440 0,'0'0'4'0,"0"23"1"15,4 8 2-15,5 5 0 0,6 14 1 16,1 7 1-16,6 7-1 15,7 3 0-15,3-2-4 16,-2-10-6-16,4-6-18 16,-4-12-58-16,-1-13-3 0</inkml:trace>
  <inkml:trace contextRef="#ctx0" brushRef="#br0" timeOffset="260576.8116">14186 9381 440 0,'0'0'1'15,"0"0"1"-15,3-4 1 0,7-5 0 16,10-3 1-16,4-9-2 16,11-3-8-16,1 1-41 15,18-14-26-15,1-1-2 0</inkml:trace>
  <inkml:trace contextRef="#ctx0" brushRef="#br0" timeOffset="261104.3594">14819 9322 328 0,'0'0'5'15,"8"10"3"-15,-8-10 2 16,17 14 1-16,-17-14 4 0,14 13 2 15,-14-13-1-15,10 9 1 16,-10-9-4-16,-13-11-4 16,-5-3 0-16,-5-2-1 15,-4-4-3-15,0-3-2 16,-1-1 0-16,4-1-1 0,2 3 0 16,15-2-1-16,6 2-1 15,6 0-1-15,14 1-4 16,11 4-8-16,7-8-20 0,-2 7-44 15,19 2-1-15</inkml:trace>
  <inkml:trace contextRef="#ctx0" brushRef="#br0" timeOffset="261611.4686">15241 8963 398 0,'0'0'4'16,"0"0"4"-16,0 0 1 15,-9-7 1-15,9 7 1 16,-13-9 1-16,2 1 0 15,0 1 1-15,-1 2-3 0,1-4-3 16,0 2-2-16,0 2-1 16,11 5-1-16,-15-12 0 15,15 12-1-15,-14-6-2 16,14 6 0-16,-11-4 0 0,11 4 0 16,0 0 0-16,-11-8 0 15,11 8 0-15,0 0 0 16,-10-7 0-16,10 7 0 0,0 0 0 15,-8-6 0-15,8 6 0 16,0 0 0-16,-13 0 0 16,13 0 0-16,-10 6 0 15,5 2 0-15,0 3 0 16,-1 0 0-16,1 1 0 0,-3 2 0 16,3 0 0-16,-3 1 0 15,0-1 0-15,1 1 0 16,3 0 0-16,-1 4-2 15,5 3 0-15,-1-2 0 0,10 2 0 16,6-4-1-16,3-3 1 16,5-6 0-16,6-8-1 15,-1-4 1-15,1-10-1 16,-1-6 0-16,-4-2 0 0,-1-1 0 16,-6 7 1-16,0 3-1 15,-5 10 0-15,2 4-1 16,-4 10-5-16,1 0-10 0,2 3-25 15,10-3-32-15,-11-7-2 16</inkml:trace>
  <inkml:trace contextRef="#ctx0" brushRef="#br0" timeOffset="261872.8193">15290 8742 448 0,'0'0'3'16,"5"26"3"-16,7-5 0 15,-2 5 0-15,8 2 0 16,5 1 0-16,-1-3 1 16,4-1-1-16,1-13-4 0,-6-12-3 15,-2-8-1-15,-1-13 0 16,-4-8 0-16,-3-1 0 16,-3 1 0-16,3 3 0 0,-2 7 3 15,-1 8 0-15,5 10 0 16,0 5 1-16,5 13 0 15,3 3-6-15,-3-1-23 0,3 5-48 16,4 0-5-16</inkml:trace>
  <inkml:trace contextRef="#ctx0" brushRef="#br0" timeOffset="262414.1606">15916 8448 401 0,'0'0'5'0,"-3"5"2"16,-5 6 2-16,-5 3 1 0,-2 7 0 16,-2 4 1-16,-1 4 0 15,1 4-1-15,4-2-5 16,6-1-2-16,7-3-1 16,7-6-1-16,13-6-1 0,8-3 0 15,5-5-1-15,1-1 0 16,3-3 1-16,-3 1 1 15,-9 5-1-15,-9 2 0 16,-5 7 1-16,-11 3-1 0,-8 9 0 16,-9-8-4-16,-5 2-12 15,-4-11-23-15,-11-13-38 16,10-16-2-16</inkml:trace>
  <inkml:trace contextRef="#ctx0" brushRef="#br0" timeOffset="262582.0226">15935 8029 447 0,'1'8'6'16,"0"16"2"-16,2 12 1 15,4 12 0-15,3 14 1 0,7 10 0 16,4 10 0-16,4 5-8 16,5-7-2-16,8-7 0 15,1-17-22-15,6-8-59 0,1-11-2 16</inkml:trace>
  <inkml:trace contextRef="#ctx0" brushRef="#br0" timeOffset="263346.8694">16583 8528 424 0,'0'0'4'0,"0"0"1"16,0 0 2-16,0 0 1 16,-2-8 2-16,1-1 1 15,-3-3 0-15,-6-2 2 16,4 1-4-16,-5-2 0 0,-1 3-9 15,0 0 0-15,-1 3 0 16,-3 4 0-16,0 1 0 16,4 1 0-16,1 3 0 15,-3-2 0-15,5 2 0 0,0-3 0 16,9 3 0-16,-15-4 0 16,15 4 0-16,-10-3 0 15,10 3 0-15,0 0 0 0,-13 0 0 16,13 0 0-16,0 0 0 15,-9 0 0-15,9 0 0 16,0 0 0-16,-6 10 0 16,6-10 0-16,-5 8 0 15,5-8 0-15,-5 18 0 0,3-6 0 16,2 4 0-16,0 5 0 16,5 0 0-16,4 6 0 15,2-3 0-15,5 0 0 16,1-6 0-16,6-5 0 0,1-7-4 15,4-6 0-15,-4-12-1 16,3-9-1-16,-6-7 0 16,4-3 0-16,-6 1 0 0,-4 4 1 15,2 7-1-15,-5 14 1 16,4 7 2-16,0 14 1 16,-1 5-1-16,2 2 1 15,-2 0-3-15,2-7-8 0,-3-11-16 16,-6-14-42-16,1-14-4 15</inkml:trace>
  <inkml:trace contextRef="#ctx0" brushRef="#br0" timeOffset="263499.634">16735 7989 440 0,'0'3'4'0,"4"18"2"16,7 9 2-16,2 9 0 15,5 11 1-15,5 5-1 16,3 5 0-16,6 4 0 15,-3-10-5-15,6-6-8 0,-6-12-16 16,-7-8-58-16,4-8-2 16</inkml:trace>
  <inkml:trace contextRef="#ctx0" brushRef="#br0" timeOffset="263703.8483">16759 8335 455 0,'0'0'7'0,"-11"0"-1"16,11 0 0-16,0 0 1 15,0 0-1-15,4-3 1 16,13-4-1-16,6-4 0 0,18-2-8 16,2-7-4-16,16 1-21 15,17-3-51-15,-14-1-4 16</inkml:trace>
  <inkml:trace contextRef="#ctx0" brushRef="#br0" timeOffset="263976.4663">17336 8356 449 0,'0'0'3'16,"-6"0"0"-16,6 0-2 15,-13 0-5-15,13 0-10 16,-9-16-25-16,1-2-32 15,2-5-4-15</inkml:trace>
  <inkml:trace contextRef="#ctx0" brushRef="#br0" timeOffset="264261.6266">17258 8020 420 0,'0'0'8'0,"-16"0"2"15,3 1 2-15,0 7-1 16,-3 9 1-16,5 1 0 16,3 0 1-16,-1 7 0 15,15 0-13-15,7 0 0 0,10-4 0 16,6-3-5-16,3-6-4 15,3-3-2-15,-2-3-1 16,2-3 1-16,-7-3 1 16,1-3 4-16,-10-4 3 0,-4-5 4 15,-6-5 3-15,-5-2 2 16,-4-5 0-16,-2-5 1 16,-7 2-1-16,-5-3-2 15,6 9-2-15,-4 4-1 0,1 10 1 16,2 7 0-16,2 16-1 15,1 7 0-15,6 10-1 16,0-3-7-16,11 3-23 0,1-6-46 16,3-3-2-16</inkml:trace>
  <inkml:trace contextRef="#ctx0" brushRef="#br0" timeOffset="264714.5444">17770 8194 434 0,'0'0'0'0,"0"0"1"15,-6-9 0-15,-1-9-1 16,-3-10 0-16,5-4 2 16,-4-9-2-16,4-3 0 0,2 1 1 15,3 4 0-15,1 10 2 16,9 13-1-16,3 14 1 16,9 11 0-16,-1 14-1 15,2 13-4-15,1 0-15 16,-5 2-55-16,6-3-1 0</inkml:trace>
  <inkml:trace contextRef="#ctx0" brushRef="#br0" timeOffset="265319.9173">18159 7885 458 0,'0'0'2'0,"0"0"1"16,0 0 1-16,0 0 1 16,-2-10 0-16,2 10 1 15,0 0 0-15,-4-12 1 0,4 12-1 16,0 0-1-16,-6-13-1 16,6 13-4-16,0 0 0 15,-12-9 0-15,12 9 0 16,-13-5 0-16,13 5 0 0,-9-6 0 15,9 6 0-15,-10-6 0 16,10 6 0-16,0 0 0 16,-13-9 0-16,13 9 0 15,0 0 0-15,-8-8 0 0,8 8-2 16,0 0 0-16,0 0 1 16,-10 0 0-16,10 0-1 15,0 0 1-15,0 0 0 16,-9 8 0-16,9-8 0 0,0 0-1 15,-8 10 1-15,8-10 0 16,0 0 0-16,-9 11-1 16,9-11 1-16,0 0 1 15,-12 11-1-15,12-11 0 0,0 0-1 16,-12 14-1-16,12-14 1 16,-9 13 0-16,4-1-1 15,1 1 2-15,3 2-1 16,0 3 1-16,3-1 1 0,6-4 1 15,1-1 0-15,3-6 0 16,4-4 0-16,0-2 0 16,3-10 0-16,1-1 0 15,-2 0-1-15,3 4-1 0,1 2-1 16,-1 5-3-16,-3 8-8 16,2 6-25-16,1 0-39 15,-4-2-1-15</inkml:trace>
  <inkml:trace contextRef="#ctx0" brushRef="#br0" timeOffset="265564.3071">18211 7360 407 0,'0'0'6'15,"0"0"4"-15,4 9 2 0,5 4 1 16,4 11 1-16,5 7 0 16,5 7 1-16,7 7 0 15,3 5-10-15,3 5-5 16,0 1 0-16,3-5 0 0,-5-8 0 16,4-4-79-16,-11-3-4 15</inkml:trace>
  <inkml:trace contextRef="#ctx0" brushRef="#br0" timeOffset="584442.132">12932 14509 124 0,'0'0'2'0,"0"0"-2"16,-11-7 3-16,11 7 5 0,-13-12 9 16,2 5 5-16,0-1 4 15,-1-1 3-15,-3-2-2 16,2 3 0-16,0-2-2 0,2 3-4 16,0 0-7-16,3 1-4 15,8 6-2-15,-11-9 0 16,11 9-1-16,0 0 3 15,0 0-1-15,0 0 1 0,0 0 0 16,0 0-1-16,3 17-1 16,8 2 0-16,3 8-1 15,6 11 1-15,3 15-2 16,9 13 0-16,8 13 0 0,7 11 0 16,7 15 0-16,13 15 0 15,7 11 1-15,8 11-1 16,8 7-1-16,5 8-5 15,9 9 0-15,1 7 0 0,-1 3 0 16,3 1 0-16,-6-1 0 16,-2-4 0-16,-53-87 0 15,5 4 0-15,-6-6 0 16,3 2 0-16,-2-6 0 0,-3-4 0 16,0-12-83-16,-3 0-3 15</inkml:trace>
  <inkml:trace contextRef="#ctx0" brushRef="#br0" timeOffset="585467.8284">13604 14139 338 0,'0'0'6'0,"-5"15"2"15,-2-8 3-15,1 2 3 16,-1 3 2-16,-1-4 0 16,2 2 0-16,6-10 1 15,-9 9-5-15,9-9-2 0,8-9-1 16,6-2-3-16,7-10-1 16,7 0-2-16,3-8-1 15,3-4-5-15,10-2-11 0,-9 15-57 16,8-16-11-16</inkml:trace>
  <inkml:trace contextRef="#ctx0" brushRef="#br0" timeOffset="585969.8399">14529 13363 379 0,'0'0'7'0,"0"0"2"16,-9-5 3-16,-4 5 1 15,-6 0 2-15,-5 0 1 0,-3 11 0 16,-10 7 2-16,1 9-5 16,-2 11-4-16,4 10-5 15,9 12-4-15,5 4 0 16,11 2 0-16,9-1 0 0,12-9 0 16,16-16 0-16,8-11 0 15,13-26 0-15,9-13 0 16,11-29-84-16,-4-16-3 15</inkml:trace>
  <inkml:trace contextRef="#ctx0" brushRef="#br0" timeOffset="586401.0684">14589 12780 421 0,'0'0'7'0,"-5"19"1"0,7 5 2 15,7 12 1-15,7 14 1 16,5 10 0-16,6 11 0 15,5 11 0-15,8 1-6 0,-2-3-6 16,5-7 0-16,-5-15-2 16,8-7-20-16,-6-15-59 15,-2-12-2-15</inkml:trace>
  <inkml:trace contextRef="#ctx0" brushRef="#br0" timeOffset="586763.5309">15104 13280 402 0,'0'0'3'0,"0"0"-1"16,7 6 1-16,5-6 1 15,6-6 0-15,1-8 0 16,6-5 1-16,-1-6-1 16,0-7-2-16,0-4-1 0,-5-3 0 15,-11 0-1-15,-3 10 3 16,-5 3 0-16,-8 12 3 16,-8 8 2-16,1 10 1 15,-4 17 0-15,3 11 1 0,3 9-1 16,7 3-1-16,6 4-3 15,7-5-2-15,15-6-2 16,3-13-6-16,18-7-16 0,6-17-57 16,0-8-4-16</inkml:trace>
  <inkml:trace contextRef="#ctx0" brushRef="#br0" timeOffset="587291.665">15685 12874 461 0,'0'0'3'15,"0"0"1"-15,0 0 1 0,0 0 1 16,-9 2 0-16,9-2 1 16,0 0 0-16,-15 0 1 15,15 0-4-15,-13-8-4 0,13 8 0 16,-18-9 0-16,10 4 0 15,-2 1 0-15,10 4 0 16,-16-7 0-16,16 7 0 16,-13-8 0-16,13 8 0 0,-11-5 0 15,11 5 0-15,0 0 0 16,-12-4 0-16,12 4 0 16,0 0 0-16,-9-3 0 15,9 3 0-15,0 0 0 0,-10 0 0 16,10 0 0-16,0 0 0 15,-8 3 0-15,8-3 0 16,0 0 0-16,-13 12 0 16,13-12 0-16,-6 13 0 0,2-2 0 15,-1 3 0-15,2 3 0 16,1 3 0-16,2 6 0 16,0 3 0-16,0 0 0 15,2 3 0-15,8-3 0 0,0-5 0 16,4-5 0-16,2-8 0 15,2-11 0-15,2-3 0 16,-1-10 0-16,4-4 0 16,1-2 0-16,-2 2-8 0,-2 2-5 15,7 7-17-15,5 5-49 16,-6 3-2-16</inkml:trace>
  <inkml:trace contextRef="#ctx0" brushRef="#br0" timeOffset="587529.3587">15713 12679 433 0,'0'0'6'0,"9"21"2"15,6 2 2-15,4 8 2 16,5 2 0-16,6 2 0 16,3-1 1-16,3 1-8 15,-1-11-5-15,-6-10 0 16,-4-9 0-16,-9-9 0 15,-2-8 0-15,-11-9 0 0,-3-6 0 16,-2-13 0-16,-12-3 0 16,1-10 0-16,3 1-11 15,8-5-70-15,-7-1-3 16</inkml:trace>
  <inkml:trace contextRef="#ctx0" brushRef="#br0" timeOffset="588273.6132">16288 12482 325 0,'0'0'10'0,"0"0"3"0,0 0 4 16,0 0 2-16,0 0 1 15,0 0 1-15,0 0 1 16,-7-10 1-16,7 10-9 15,-10-14-4-15,10 14-3 0,-16-12-1 16,6 9-2-16,1 1-4 16,-3 2 0-16,2 0 0 15,0 0 0-15,1 0 0 0,0 2 0 16,9-2 0-16,-13 6 0 16,13-6 0-16,-12 6 0 15,12-6 0-15,-8 12 0 16,6-3 0-16,0 6 0 15,-1-2 0-15,1 7 0 0,1 2 0 16,1 2 0-16,0 5 0 16,0-2 0-16,4 3 0 15,3-3 0-15,3-1 0 16,4-6-2-16,2-8 1 0,3-10 0 16,4-2 0-16,-1-12-1 15,5-5-1-15,-2-4 0 16,4 2-1-16,-3 3-1 15,2 6 1-15,3 6-1 0,-5 4 0 16,0 4-3-16,-3 4-7 16,-4-5-16-16,-19-3-45 15,12-3-1-15</inkml:trace>
  <inkml:trace contextRef="#ctx0" brushRef="#br0" timeOffset="588790.0668">16630 12218 422 0,'0'0'4'0,"0"0"1"16,-11 4 2-16,11-4 0 15,0 0 0-15,0 0 1 16,-10 8 0-16,10-8 1 15,0 0-3-15,-10 3-2 16,10-3-1-16,-11 0 0 0,11 0 0 16,-14-3 0-16,14 3-1 15,-16 0-1-15,16 0 1 16,-16 6-1-16,6 5-1 16,6 1 1-16,-2 9-1 0,-1 2 0 15,3 10 0-15,-2 2 0 16,5 5 0-16,0-1-1 15,1-4 1-15,4-4 0 0,5-10 0 16,4-11-1-16,1-10 1 16,3-14 0-16,5-10 0 15,6 2-1-15,3-5 1 16,3 1-2-16,5 8 0 0,1 10 0 16,6 8-1-16,-4 14 0 15,0 11 1-15,-1 13 0 16,-6 9 2-16,-3 10 0 0,-11 7 3 15,-5 4 1-15,-7 4-1 16,-7-3 0-16,-6-4-1 16,-10-12-6-16,-1-10-10 15,-12-19-15-15,-5-16-50 16,6-8-1-16</inkml:trace>
  <inkml:trace contextRef="#ctx0" brushRef="#br0" timeOffset="589393.613">16935 12245 393 0,'0'0'3'15,"0"0"0"-15,5-3 2 16,5-9 0-16,-2-4 0 0,1-4-1 16,1-7 1-16,2-2-1 15,-9-3-2-15,-3-3 0 16,0 5 2-16,-13 3 2 16,-1 11 0-16,-4 8 2 0,0 8 1 15,-1 15 1-15,11 11 1 16,4 11-2-16,7 2-2 15,12 3-2-15,9-2-2 16,13-7-3-16,5-10-6 0,10-10-28 16,1-11-45-16,2-7-4 15</inkml:trace>
  <inkml:trace contextRef="#ctx0" brushRef="#br0" timeOffset="711940.2074">1430 16410 238 0,'0'0'7'15,"0"0"4"-15,0 0 3 16,0 0 3-16,0 0 1 16,0 0 3-16,0 0 2 0,-10 2 1 15,10-2-4-15,-11 2-4 16,11-2-3-16,-9 9-3 16,9-9-2-16,-2 14-2 15,2-14-2-15,6 16-2 0,-6-16-1 16,17 14-1-16,-8-12 1 15,1-2 0-15,-10 0 0 16,12-19 1-16,-12 5-1 16,0-2 0-16,-4-2 0 0,-2 3 0 15,-5 3 0-15,3 7-1 16,0 5 1-16,2 12 0 16,5 6 0-16,1 6 0 15,8 0 1-15,3 0 0 0,3-5 0 16,-1-4 0-16,4-6 0 15,-2-9 0-15,-2-4 0 16,-7-8 0-16,-1-2 0 16,-5-2-1-16,-7 2 1 0,-2 1-1 15,-3 7 0-15,1 6-1 16,0 3 0-16,7 11 1 16,-1 5 0-16,5 3 1 15,1-2-1-15,5 0 0 0,4-5 1 16,1-5 0-16,-3-8-1 15,-8-2 0-15,15-7 1 16,-13-5-1-16,-2 2 0 16,-3-2 0-16,3 12 0 15,-19-14-1-15,11 12 0 0,-3 2-1 16,11 0-5-16,-6 7-14 16,-6-1-59-16,19-3-4 15</inkml:trace>
  <inkml:trace contextRef="#ctx0" brushRef="#br0" timeOffset="713324.3896">2249 15974 335 0,'0'0'8'0,"0"0"4"16,0 0 4-16,0 0 3 16,0 0 0-16,0 0 1 0,0 0 2 15,-11 9 0-15,11 15-6 16,2 10-5-16,4 12-2 15,4 12-7-15,-1 10-2 0,0 3 0 16,5 4 0-16,-2-3 0 16,3-9 0-16,-5-13 0 15,5-10 0-15,-4-19 0 16,-3-16 0-16,5-11 0 0,-4-22 0 16,-2-13 0-16,0-20 0 15,-1-14 0-15,-3-13 0 16,2-3-3-16,0 4-1 15,2 5 1-15,4 14 0 16,-2 12 2-16,8 25 1 0,4 26 2 16,2 23 1-16,2 25 0 15,3 15 1-15,-2 14-2 16,2 6-2-16,0 3 0 16,-6-6-4-16,3-5-20 0,-7-15-55 15,-1-16-4-15</inkml:trace>
  <inkml:trace contextRef="#ctx0" brushRef="#br0" timeOffset="713514.4406">2440 16394 450 0,'0'0'1'0,"0"0"1"0,0 0 2 16,4 5 2-16,8-5 1 15,5 0 0-15,7-5 0 16,7-2-3-16,6-5-11 16,11-15-62-16,6 9-9 15</inkml:trace>
  <inkml:trace contextRef="#ctx0" brushRef="#br0" timeOffset="714010.4298">2993 16102 392 0,'0'0'7'0,"0"0"3"16,0 0 2-16,0 0 2 15,0 0 1-15,-9 0 1 16,-1 2 0-16,-5 5 0 0,0 0-6 15,-4 4-7-15,-1 2-3 16,5 3 0-16,3 3 0 16,6-1 0-16,6 3 0 15,5-1 0-15,9-1 0 0,11 2 0 16,2-2 0-16,2 2-2 16,0 0 1-16,-2 1 0 15,-8 4 0-15,-7 1 1 0,-6 1-1 16,-10 2 1-16,-11-4 0 15,-6 1-3-15,-6-10-4 16,1 0-14-16,-2-3-47 16,7-14-13-16</inkml:trace>
  <inkml:trace contextRef="#ctx0" brushRef="#br0" timeOffset="714296.3228">3313 16041 446 0,'0'0'5'16,"0"0"2"-16,-8 12 2 15,-5 0 0-15,-3 8 2 16,-1 2 0-16,-5 7-1 0,0 1-7 16,5 2-3-16,7 2 0 15,3-6 0-15,7-2 0 16,8-4 0-16,9-3 0 15,5-5 0-15,6-4 0 0,-6 0 0 16,0 2-2-16,-4 2-1 16,-10 3-1-16,-6 2 1 15,-5 3-4-15,-15-1-11 16,-8 1-59-16,1 2-4 16</inkml:trace>
  <inkml:trace contextRef="#ctx0" brushRef="#br0" timeOffset="714750.225">3454 16273 384 0,'0'0'4'0,"0"0"0"16,0 0 3-16,12 6 0 15,-1-6 2-15,2-11-1 16,2-3 1-16,4-3 1 16,-4-9-4-16,3 0-1 0,-5-1 0 15,-5 0 0-15,-4 6 1 16,-4 8 2-16,0 13 0 16,-16 5 0-16,2 16-1 0,0 13 1 15,1 7-5-15,2 7-3 16,9 1 0-16,2 1 0 15,13-10 0-15,12-5-18 16,9-14-63-16,6-12-1 0</inkml:trace>
  <inkml:trace contextRef="#ctx0" brushRef="#br0" timeOffset="715481.9645">3826 16048 257 0,'0'0'9'0,"0"0"4"16,0 0 4-16,0 0 1 16,0 0 3-16,0 0 0 15,0 0 4-15,0 0 1 0,-4 18-7 16,4-9-5-16,-1 3-3 16,1 5-1-16,0 5-2 15,0 5-2-15,0 4-3 0,0 5 0 16,3 3-1-16,2 2 0 15,4-2-2-15,0-5 0 16,-1-5-1-16,4-10 0 16,1-10-1-16,-2-10 0 0,3-20 0 15,-3-10 0-15,1-7 1 16,2-6 0-16,-3-2 0 16,0 3 2-16,3 6 1 15,-2 12 1-15,2 15 0 16,1 10 1-16,-1 14-1 0,2 4 0 15,-1 7 0-15,0-1 0 16,-2-3-2-16,1-8 0 16,-2-10-1-16,1-5 1 15,0-8-1-15,-2-3 1 0,1 0 0 16,1 5 0-16,5 8 0 16,-4 7 0-16,4 11 0 15,0 8 0-15,-2 3-3 0,7 3-9 16,-9-1-35-16,5-7-36 15,-1-11 2-15</inkml:trace>
  <inkml:trace contextRef="#ctx0" brushRef="#br0" timeOffset="715998.9814">4416 15619 398 0,'0'0'5'16,"4"17"1"-16,4 3 3 15,2 11 1-15,4 11 2 16,2 12-1-16,3 8 1 0,2 13 1 16,-3 5-4-16,0-2-3 15,-1-3-2-15,-4-8-2 16,0-8-1-16,-2-13-3 15,-2-15 0-15,2-12-3 16,0-14 0-16,-1-8 0 0,4-11 0 16,-1-5 0-16,4 0 0 15,-2 0 2-15,1 2 1 16,-1 9 1-16,-2 6 2 0,-4 6 2 16,-4 11 0-16,-5 2 2 15,-4 5 0-15,-10 2-1 16,-8-3 0-16,-2-1-1 15,-4-6-5-15,-1-7-11 16,1-11-55-16,5 3-11 0</inkml:trace>
  <inkml:trace contextRef="#ctx0" brushRef="#br0" timeOffset="716354.4474">4840 15641 473 0,'0'0'3'0,"-3"24"1"15,0 2 1-15,0 9 1 16,1 14 0-16,1 12 0 16,1 7 2-16,0 9-8 15,3-4 0-15,7-1 0 0,3-8 0 16,5-5-9-16,-3-13-70 15,6-12-5-15</inkml:trace>
  <inkml:trace contextRef="#ctx0" brushRef="#br0" timeOffset="716698.527">5050 16100 430 0,'0'0'5'0,"-5"19"1"0,4 4 1 15,1 10 2-15,0 8 0 16,2 1-1-16,5 6 1 16,4 2 0-16,3-7-4 15,5-9-3-15,1-8-1 16,3-11-1-16,2-10 0 0,0-1-2 16,1-4-1-16,0 0-2 15,3 0 0-15,-1 2-1 16,1 9-1-16,-1 7 1 0,-1 9 1 15,-4 10 2-15,-3 9 3 16,-8 4 3-16,-7 6 3 16,-5 1 2-16,-12-2 1 15,-9-2 0-15,-10-9-1 0,-4-13-1 16,-12-14-6-16,5-12-11 16,-11-5-50-16,6-19-23 15,4-13-1-15</inkml:trace>
  <inkml:trace contextRef="#ctx0" brushRef="#br0" timeOffset="717200.5589">6158 16169 414 0,'0'0'5'16,"0"17"0"-16,3-4 1 15,3 3 0-15,8 0 0 16,-1-1 1-16,6-2 0 16,3-6 1-16,2-7-5 0,1-10 1 15,-3-9-1-15,-4-6 1 16,-5-2 0-16,-8-2-1 15,-5 2 2-15,-4 9 0 0,-7 9 0 16,-6 9-1-16,3 10 0 16,-1 14-1-16,4 5-3 15,7 7 0-15,4 0 0 16,5 0-3-16,9-7-6 0,10-6-10 16,2-14-23-16,-2-9-39 15,9-5-1-15</inkml:trace>
  <inkml:trace contextRef="#ctx0" brushRef="#br0" timeOffset="717424.2334">6593 16303 426 0,'0'0'5'16,"0"0"3"-16,9 5 0 15,-9-5 2-15,0 0 0 16,8-17 1-16,-8-4 0 16,-6-9-1-16,-6-12-5 15,-6-12-2-15,-2-12 1 0,-4-1-4 16,-1-3 0-16,2 8 0 15,6 2 0-15,3 13 0 16,7 7 0-16,7 15 0 16,7 7 0-16,12 9-3 0,8 2 0 15,6 3-4-15,2 0-12 16,5-10-58-16,2 14-4 16</inkml:trace>
  <inkml:trace contextRef="#ctx0" brushRef="#br0" timeOffset="717629.2728">6452 16102 451 0,'0'0'3'16,"0"0"0"-16,0 0 2 16,6 2 1-16,7-2 0 15,4-10 0-15,5 1 1 16,8-6 0-16,6-4-3 0,10-3-2 15,-2-4-5-15,9 4-26 16,3 1-48-16,-9 2-5 16</inkml:trace>
  <inkml:trace contextRef="#ctx0" brushRef="#br0" timeOffset="718068.7586">6285 16327 301 0,'0'0'6'15,"0"0"3"-15,0 0 3 16,0 0 2-16,0 0 2 0,19-3 1 15,-8-6 1-15,3-4 0 16,3-8-5-16,-3 0-4 16,3-5-1-16,-8 0-2 15,-3-5-3-15,-5-1-1 16,-2 0-2-16,-5 6-7 0,-10-3-21 16,-1 6-46-16,3 9-2 15</inkml:trace>
  <inkml:trace contextRef="#ctx0" brushRef="#br0" timeOffset="718815.2585">7426 16065 334 0,'0'0'8'0,"0"0"2"16,-5 12 3-16,2-2 3 15,-1 2 1-15,3 7-1 16,-4 4 1-16,3 5 1 16,1 2-7-16,1-1-4 0,2-3-1 15,5-1-3-15,-3-9 0 16,6-8-1-16,-2-8 0 15,4-16 0-15,-5-10-1 16,3-7-1-16,1-4 1 16,-1-1-1-16,3 5 0 0,0 9 1 15,4 15 0-15,5 9-1 16,-3 12 1-16,4 10 0 16,-3 5 1-16,4-1-1 0,-5-9 0 15,1-7-1-15,-2-10 1 16,-2-14-2-16,-1-10 0 15,2-2 1-15,-2-1-1 16,2 4 2-16,1 14 0 0,0 9 1 16,1 13 0-16,-4 16 1 15,2 12 0-15,0 4-2 16,-1-2-5-16,5 3-26 16,5-14-49-16,-5-10-4 15</inkml:trace>
  <inkml:trace contextRef="#ctx0" brushRef="#br0" timeOffset="719420.7898">8013 16100 253 0,'0'0'6'0,"0"0"5"15,0-6 3-15,0 6 4 0,0 0 4 16,1-12 1-16,-1 12 2 16,3-13 2-16,-3 13-6 15,0 0-3-15,0 0-2 0,0 6-4 16,0-6-4-16,0 17 0 15,0-2-2-15,0 4-1 16,2 5-1-16,6 0-2 16,-2 6-1-16,2 2 0 15,5 0-1-15,1 0 0 16,0-5-1-16,4-8 0 0,-1-7 1 16,-2-9-1-16,4-8 1 15,-2-12 0-15,0-6 0 16,-3 0 0-16,2-1 0 0,-2 7 1 15,1 5 0-15,-2 8-1 16,1 4 0-16,-1 6 1 16,-2 4-1-16,0-1-1 15,4-2-5-15,-7-9-19 0,-8-8-52 16,11-8-4-16</inkml:trace>
  <inkml:trace contextRef="#ctx0" brushRef="#br0" timeOffset="719664.3758">8400 15429 471 0,'0'0'4'0,"0"12"3"15,0 2 0-15,2 11 1 16,5 13 2-16,0 10-6 15,5 16-4-15,3 14 0 0,3 6 0 16,0 3 0-16,5 0 0 16,1-2 0-16,-5-12 0 15,5-2 0-15,7-23-73 16,-12-15-13-16</inkml:trace>
  <inkml:trace contextRef="#ctx0" brushRef="#br0" timeOffset="719868.1254">8700 15565 494 0,'0'0'3'0,"0"17"0"16,0 9 2-16,3 13 1 16,2 12-6-16,5 9 0 15,0 10 0-15,3 10 0 0,6-2 0 16,0-6 0-16,-1-7 0 15,-1-13 0-15,6-21-61 16,-9 3-23-16</inkml:trace>
  <inkml:trace contextRef="#ctx0" brushRef="#br0" timeOffset="720045.4735">8680 16084 473 0,'0'0'4'15,"0"0"1"-15,0 10 0 16,0-10 0-16,14 12 1 16,3-6 0-16,6-2-2 0,4-4-3 15,12 0-27-15,1-4-53 16,-1-8-3-16</inkml:trace>
  <inkml:trace contextRef="#ctx0" brushRef="#br0" timeOffset="720400.7904">9102 16266 456 0,'0'0'2'0,"-3"-6"0"15,-1-10 0-15,0-5 0 0,-5-12-3 16,3-7-1-16,-2-4 1 16,-2-4 1-16,0 3 0 15,1 3 4-15,0 11 2 16,-1 11 1-16,0 14 2 15,1 6 2-15,2 8 0 0,2 4-8 16,1 0-3-16,4 2 0 16,0-14-18-16,11 3-63 15,6-3-3-15</inkml:trace>
  <inkml:trace contextRef="#ctx0" brushRef="#br0" timeOffset="720689.8406">9302 16056 465 0,'0'0'2'16,"0"0"0"-16,-3 12 0 15,3-12 0-15,2 10-2 16,-2-10-4-16,23 12-18 16,-3-8-51-16,3-4-3 0</inkml:trace>
  <inkml:trace contextRef="#ctx0" brushRef="#br0" timeOffset="721106.9281">9573 16153 425 0,'0'0'2'16,"0"24"0"-16,0 0 1 16,0 8 1-16,1 5 2 15,1 8 2-15,3 3 0 0,-1 3 1 16,-1-5 0-16,-2-7-1 16,-1-8-1-16,0-14-1 15,0-17-1-15,-11 0-2 0,1-27-1 16,-3-16-2-16,-3-18 0 15,2-12-2-15,-1-10 1 16,3 0-1-16,3-1 0 16,8 8 1-16,1 11 0 15,15 17 1-15,0 18-1 0,6 18 2 16,5 12 0-16,-1 15 0 16,-1 14-1-16,-5 12 2 15,-3 6 0-15,-7 3-1 0,-8-3-4 16,-1 2-20-16,0-12-54 15,-10-13-3-15</inkml:trace>
  <inkml:trace contextRef="#ctx0" brushRef="#br0" timeOffset="721755.3419">9941 16141 348 0,'0'0'6'0,"0"11"5"15,0-1 2-15,0 5 3 16,-3-2 1-16,1 1 2 0,-1-2 0 16,-6-3 0-16,0-6-5 15,-2-6-4-15,2-11-3 16,-4-10-3-16,5-5-2 0,-1-3-1 15,7-2-1-15,2 3 0 16,10 1 0-16,4 2-1 16,6 6 1-16,5 7 1 15,1 5-1-15,3 3 1 16,2 7 0-16,1 0 0 0,-6 5-1 16,0 11 2-16,-3 6-2 15,-2 4 0-15,-4 4 0 16,-2 0 0-16,1-1 0 15,-3 1 0-15,3-7 0 0,-2-6 0 16,4-10 0-16,1-7 0 16,-3-9 0-16,-3-8 0 15,-4-8 0-15,-6-4 0 16,-4-7 0-16,-7 3 0 0,-11 0 0 16,-3 7 0-16,-3 6 0 15,2 11 0-15,-2 9 0 16,6 7 0-16,6 15 0 15,4 2 0-15,9 5 0 0,3-7-22 16,14 0-59-16,4-5-1 16</inkml:trace>
  <inkml:trace contextRef="#ctx0" brushRef="#br0" timeOffset="722063.3248">10489 15656 478 0,'0'0'4'0,"0"16"0"15,0 7 2-15,6 13 1 16,-1 10 0-16,6 10-2 0,2 10-5 16,2 7 0-16,1 0 0 15,5-5 0-15,1-10 0 16,-3-6 0-16,-5-19 0 16,-11-10-78-16,8-10-6 15</inkml:trace>
  <inkml:trace contextRef="#ctx0" brushRef="#br0" timeOffset="722393.63">10441 16049 404 0,'0'0'8'0,"-1"7"1"0,1 3 0 16,1 1 1-16,7 0 1 15,6 3 0-15,2-3 0 0,7-1 1 16,4-4-7-16,9-6-1 15,0-3-2-15,3-10 0 16,1-5-2-16,-3-5 1 16,-8-4-2-16,-2-3 0 0,-10-2 0 15,-3 1 0-15,-9 6 2 16,-5 4 2-16,-8 8 0 16,-5 7 2-16,3 7-1 15,-5 14-4-15,6 10 0 16,2 10 0-16,5 4 0 0,6 4 0 15,3-4 0-15,15-2 0 16,-1-8 0-16,12-16-51 16,0 1-31-16,0-9-3 0</inkml:trace>
  <inkml:trace contextRef="#ctx0" brushRef="#br0" timeOffset="722902.747">11171 16315 439 0,'0'0'1'0,"-2"-9"-1"15,2-7-5-15,-3-8-5 16,2-11-9-16,-2-10-1 15,1-3 4-15,-3-4 8 0,-4 0 11 16,-1 6 3-16,-3 10 8 16,2 9 6-16,-4 15 9 15,2 12 2-15,1 7-6 16,4 9-8-16,8 5-13 0,0 1-4 16,2 1 0-16,7-6 0 15,7 0-2-15,-2-5-9 16,9 2-12-16,-6-1-17 15,2 0-24-15,4 9-12 0,-2-1-5 16,-6 4 16-16,5 0 26 16,-9 2 17-16,2-7 24 15,-4-6 26-15,1-7 28 16,-10-7 14-16,10-21-1 0,-5-6-16 16,-4-9-16-16,6-6-12 15,-4 0-6-15,5 2-3 16,-5 10 0-16,5 8-2 15,-2 12-3-15,5 14-4 0,-1 18-7 16,7 5 0-16,1 9 0 16,-1 0 0-16,-12 1-70 15,17 1-13-15</inkml:trace>
  <inkml:trace contextRef="#ctx0" brushRef="#br0" timeOffset="723974.7032">3014 17147 352 0,'0'0'4'0,"0"0"5"16,-4-10 4-16,4 10 1 16,-17-7 1-16,5 6 1 15,-6 1 3-15,1 11 1 0,-4 5-4 16,3 9-3-16,10-8-5 16,0 2-1-16,5 0-2 15,2 3-5-15,1-4 0 16,0 1 0-16,10-2 0 0,0-2-11 15,9 2-5-15,22-7-17 16,3-11-16-16,4-5-5 16,-1-11 5-16,1-2 8 15,-11 0 15-15,-9 10 15 0,-17 9 15 16,-1 1 25 0,-10-1 18-16,11 10 2 0,-11-10 0 15,12 10-10-15,-12-10-10 16,13 5-11-16,-13-5-4 15,6-19-6-15,-4-5-4 0,-2-5-4 16,-2-5 0-16,-4 7 0 16,-2 6 0-16,-3 11 0 15,-2 10 0-15,-5 16 0 16,6 9 0-16,-3 4 0 16,5 4 0-16,9-15 0 0,-1-1 0 15,2-2 0-15,0-15-22 16,13 18-61-16,10-18-2 15</inkml:trace>
  <inkml:trace contextRef="#ctx0" brushRef="#br0" timeOffset="724736.0713">3452 17190 265 0,'0'0'10'0,"0"0"5"16,0 0 5-16,0 0 3 15,0 0 2-15,0 0 3 0,0 0 0 16,-2 5 0-16,2-5-8 16,0 0-5-16,0 15-3 15,0-1-3-15,1 6-3 0,-1-6-2 16,2 1-1-1,0 2-3-15,5-1 0 0,-4 1 0 16,2-2 0-16,4-1 0 16,-4-4 0-16,10 2 0 15,1-12 0-15,6-12 0 16,-3-10 0-16,4-12 0 0,-2-4 0 16,1 0 0-16,-4 10 0 15,1 19 0-15,-1 9 0 16,2 7 0-16,-2 12 0 15,0 3 0-15,-4-2 0 0,4-5 0 16,-2-8 0-16,-5-8 0 16,2-12 0-16,1-9 0 15,-4-6 0-15,4 0 0 16,-2 1 0-16,0 7 0 0,3 13 0 16,0 10 0-16,0 16 0 15,-10-4 0-15,5 2 0 16,-1 4 0-16,4-1 0 15,-4 3-70-15,5-5-16 16</inkml:trace>
  <inkml:trace contextRef="#ctx0" brushRef="#br0" timeOffset="725296.61">4107 17296 435 0,'0'0'3'0,"0"15"2"16,3 1 3-16,1 5 0 15,-1 1 2-15,2 3 0 16,3 2 1-16,-3 0 0 0,1 1-1 15,-1 0-10-15,-1-2 0 16,1-2 0-16,-2-6 0 16,-2-4 0-16,-1-14 0 15,0 0 0-15,-2-14 0 0,-5-28 0 16,0-22 0-16,-4-7 0 16,6-6 0-16,0 9 0 15,10 14 0-15,9 38 0 16,9 16 0-16,1 5 0 15,-3 16 0-15,4 4 0 0,-15-9 0 16,0 2 0-16,-4 1 0 16,-2 1 0-16,-4-1 0 15,0-2 0-15,-2-1-9 0,1-5-75 16,-8-3-1-16</inkml:trace>
  <inkml:trace contextRef="#ctx0" brushRef="#br0" timeOffset="725668.474">4408 16748 448 0,'0'0'6'0,"-2"13"1"0,2 5 3 16,0 9 0-16,0 12 2 15,1 6 0-15,7 11-6 16,-1 6-6-16,5 4 0 16,-3-34 0-16,-1 4 0 0,2-2 0 15,1 0 0-15,5-8-61 16,1 8-24-16</inkml:trace>
  <inkml:trace contextRef="#ctx0" brushRef="#br0" timeOffset="726088.2302">4746 17280 431 0,'0'0'5'0,"0"0"0"16,0 0 0-16,-8 10 2 0,8-10 1 16,8-3-1-16,0-7 2 15,4-6-1-15,6-4-4 16,-1-4 0-16,-5-3 0 15,0-2-1-15,-6 3 1 0,-4 3 1 16,-3 9-3-16,1 14-2 16,-19-4 0-16,6 15 0 15,2 13 0-15,1 8 0 16,6 4 0-16,4-16 0 16,0 2 0-16,4-3 0 0,7 4 0 15,-1-5 0-15,1-1-79 16,10 0-9-16</inkml:trace>
  <inkml:trace contextRef="#ctx0" brushRef="#br0" timeOffset="726477.0718">4992 17119 431 0,'0'0'7'0,"0"0"0"16,10 6 3-16,-10-6 1 15,22 19 1-15,-7-6 0 0,8 4 1 16,4 4-5-16,4-1-8 16,3 4 0-16,2-2 0 15,-15-11 0-15,-1 0 0 16,24 5-45-16,-23-7-37 15,-2 2-4-15</inkml:trace>
  <inkml:trace contextRef="#ctx0" brushRef="#br0" timeOffset="726741.0952">5033 17362 435 0,'0'0'6'0,"0"0"2"15,0 0 4-15,-5-10 0 0,5-1 1 16,2-7 0-16,7-1-1 16,3-5-12-16,4-3 0 15,5-6 0-15,5 3 0 16,1-2 0-16,6 4 0 15,-1 0 0-15,5-12-65 0,0 18-21 16</inkml:trace>
  <inkml:trace contextRef="#ctx0" brushRef="#br0" timeOffset="727076.5234">5396 17159 417 0,'0'0'2'0,"0"0"1"16,0 0 1-16,3-7 0 0,7-5 2 16,-2 1 0-16,6-3 1 15,0-5 0-15,1 0-1 16,-3-2 0-16,-1 1 1 15,-3 6-1-15,-7 4 1 16,-1 10-1-16,-8 0 1 0,-1 13 0 16,-2 11-4-16,2 10-3 15,0 3 0-15,8 4 0 16,1 0 0-16,9-4 0 16,1-20 0-16,1-7-7 15,13 11-74-15,13-6-2 0</inkml:trace>
  <inkml:trace contextRef="#ctx0" brushRef="#br0" timeOffset="727400.5538">5782 16954 431 0,'0'0'5'0,"-10"-3"2"0,0 3 2 15,1 5 0-15,-7 7 1 16,2 1 1-16,-6 5 0 16,4 5 1-16,-2 5-6 0,4 2-6 15,4-1 0-15,5-1 0 16,4-1 0-16,1-1 0 16,10-6 0-16,3-1 0 15,1-4 0-15,3-1 0 16,-1 0 0-16,0-2 0 0,-16-12 0 15,12 15 0-15,-10-3-2 16,1-2-3-16,-3 2-7 16,-5 0-16-16,-4 1-50 15,2 1-5-15</inkml:trace>
  <inkml:trace contextRef="#ctx0" brushRef="#br0" timeOffset="828417.0087">14015 15130 332 0,'0'0'8'0,"0"0"3"16,0 0 3-16,0 0 5 0,0 0-1 15,11 0 2-15,-2 0 1 16,5-1 0-16,1-5-7 15,7 1-3-15,3-4-3 16,1 4-3-16,3-2-2 16,3 1-3-16,-3-5-3 0,0 2-10 15,-2-8-26-15,3-3-41 16,-1-1-2-16</inkml:trace>
  <inkml:trace contextRef="#ctx0" brushRef="#br0" timeOffset="829302.5257">14616 14650 348 0,'2'9'7'15,"9"8"3"-15,8 11 4 16,7 7 1-16,5 8 0 16,5 4 1-16,5 2 1 15,-2 1 0-15,-1-9-6 16,-10-9-3-16,-8-17-3 0,-20-15-1 15,0-5-1-15,-16-23-2 16,-14-10-1-16,-9-13-1 16,-4-10 0-16,-8-6-1 15,2 1 0-15,2 3-1 0,12 7 1 16,9 8 1-16,14 13 0 16,10 14 0-16,8 10 1 15,21 11 1-15,5 5 0 0,8 11 0 16,4 9 1-16,0 4 0 15,-2 5-1-15,-6 1 1 16,-9 0 0-16,-6 5 0 16,-13-3-1-16,-8-5 0 15,-6-6-2-15,-16-8-6 16,5-7-17-16,-1-5-53 0,-3-6-3 16</inkml:trace>
  <inkml:trace contextRef="#ctx0" brushRef="#br0" timeOffset="829903.3421">14867 14245 385 0,'0'0'4'0,"0"13"4"15,5 1 1-15,6 13 2 16,8 6 1-16,9 10 1 15,7 10 1-15,5 9 0 16,9 1-3-16,-2-2-4 0,-2-6-1 16,-2-11-2-16,-7-13-2 15,-10-16 0-15,-4-15-1 16,-11-13-1-16,-2-18 0 16,-3-12-2-16,1-8 1 0,0 0-1 15,1 2 1-15,4 7-1 16,1 9 0-16,6 12 1 15,0 11 1-15,2 12-1 0,2 12 1 16,-5 10-3-16,-2-1-8 16,0-3-41-16,-5 1-26 15,-1-6-3-15</inkml:trace>
  <inkml:trace contextRef="#ctx0" brushRef="#br0" timeOffset="830169.1182">15583 14503 463 0,'0'0'2'16,"6"13"1"-16,0-3 0 0,3-4-1 15,4-4 1-15,-3-2 0 16,4-8 0-16,1-7-1 16,-7-13-2-16,-4-5 0 0,-4-6 0 15,-7 0 0-15,-6 1 1 16,-6 6 0-16,-4 9 2 15,2 7 0-15,-2 12 0 16,6 6 0-16,3 12 0 16,5 8-1-16,9 1-3 0,8-3-9 15,10 1-34-15,4-8-36 16,1-7-2-16</inkml:trace>
  <inkml:trace contextRef="#ctx0" brushRef="#br0" timeOffset="830441.7091">15777 14032 439 0,'0'0'5'0,"0"0"1"15,-15 6 1-15,10 6 0 16,-2 2 1-16,3 7 0 16,0 2-1-16,4 2 1 15,2 1-5-15,11-2-1 16,9-2-1-16,2-6-1 0,4-2 0 15,3-6 0-15,2 0 0 16,-3-1 1-16,-3 3 0 16,-5 5 0-16,-8 2 0 15,-4 8 1-15,-10 5 0 0,-9 4 0 16,-5 2-5-16,-9-7-13 16,-5 0-62-16,5-3-4 15</inkml:trace>
  <inkml:trace contextRef="#ctx0" brushRef="#br0" timeOffset="831026.6287">16098 14195 438 0,'3'10'3'0,"12"10"1"16,4 8 2-16,8 6 0 16,11 8 0-16,4 3 1 15,3 1 0-15,-1 4 1 16,-2-12-3-16,-10-13-2 15,-11-9-1-15,-12-11-1 0,-10-11 0 16,-19-16-1-16,-7-17-1 16,-10-9 0-16,-9-14 0 15,-4-8-1-15,0-4 1 16,2 0-1-16,13 4 1 0,6 7 0 16,8 14 0-16,18 12 1 15,9 18-1-15,17 16 2 16,10 11 0-16,6 14 0 15,1 14 0-15,3 6 1 0,-7 4-2 16,-4-1-1-16,-9-4-10 16,-11-10-18-16,-14-12-50 15,-2-11-2-15</inkml:trace>
  <inkml:trace contextRef="#ctx0" brushRef="#br0" timeOffset="831307.4741">16015 13459 458 0,'0'0'3'0,"10"20"3"16,4 6 0-16,11 12 0 15,8 11 1-15,7 10 0 16,8 6 1-16,5 6-1 16,-3-7-4-16,-3-8-3 0,-3-10 0 15,-7-18 0-15,-7-13 0 16,-6-15 0-16,-6-6 0 15,-6-9 0-15,1-5 0 16,-4 0 0-16,-1 4 0 0,6 8 0 16,-2 6 0-16,3 8 0 15,2 8 0-15,3 11-9 16,-4-4-40-16,7-4-31 16,-2 1-3-16</inkml:trace>
  <inkml:trace contextRef="#ctx0" brushRef="#br0" timeOffset="831773.3337">16678 13696 361 0,'0'0'4'16,"6"13"5"-16,5-1 0 15,3 0 2-15,7 0-1 16,0-2 2-16,2-3 0 16,2-1 0-16,-6-6-3 0,-1-11-3 15,-13-8-2-15,-4-3 0 16,-2-3 0-16,-15 1 1 16,0 3 0-16,-7 4 1 15,-2 3-1-15,3 10 1 0,3 4-1 16,6 8-1-16,7 8 0 15,5 4-2-15,4 0-3 16,14 1-3-16,0-7-8 16,14-1-20-16,4-6-48 0,-6-7-3 15</inkml:trace>
  <inkml:trace contextRef="#ctx0" brushRef="#br0" timeOffset="831983.2742">17050 13691 461 0,'0'0'2'0,"0"0"-1"16,-5-1 2-16,5 1-1 16,-18-18 0-16,7 4 1 15,-3-3 0-15,1 0 0 0,-1 0-1 16,3 1 0-16,5 1 0 16,6 4 0-16,0 11 0 15,9-16-2-15,7 6 0 16,3-4-4-16,8 2-23 15,11-8-51-15,-9-2-1 0</inkml:trace>
  <inkml:trace contextRef="#ctx0" brushRef="#br0" timeOffset="832325.3485">17113 13358 443 0,'0'0'5'16,"0"19"1"-16,6-1 1 16,0 5 1-16,5 0-2 15,4 3 1-15,5-2 0 16,4 1 0-16,0-14-6 0,7-8 1 16,-1-3-1-16,0-11 0 15,-4-5 0-15,4-3 0 16,-3 3-1-16,1 5-1 15,-1 6 1-15,-1 5-1 0,2 13 0 16,-2 10-1-16,0 9 1 16,-6 8 1-16,-2 5 2 15,-11 5 0-15,-4 3 1 16,-5-2-1-16,-11-2-2 0,-8-6-5 16,-10-14-23-16,-4-9-51 15,-4-9-4-15</inkml:trace>
  <inkml:trace contextRef="#ctx0" brushRef="#br0" timeOffset="832708.969">17160 12755 426 0,'0'0'5'16,"0"0"2"-16,-3 13 2 0,6 3 1 16,9 9 1-16,10 13 1 15,8 8 0-15,12 12 1 16,9 6-7-16,8 3-6 16,2-1 0-16,0-4 0 0,1-3-21 15,-3-13-60-15,-9-11-1 16</inkml:trace>
  <inkml:trace contextRef="#ctx0" brushRef="#br0" timeOffset="833259.4026">17860 13044 472 0,'0'0'3'0,"0"0"0"15,0 0 2-15,-4 11-1 16,4-11 2-16,0 0 0 16,-9 5 1-16,9-5-2 0,-13 3-5 15,13-3 0-15,-11 0 0 16,2 0 0-16,-1-5 0 16,-2 0 0-16,-1-4 0 15,-2 1 0-15,5-2 0 0,-2 1 0 16,-1-1 0-16,2 0 0 15,5 3 0-15,6 7 0 16,-15-10 0-16,15 10 0 16,-10-2 0-16,10 2 0 0,0 0 0 15,-9 0 0-15,9 0 0 16,0 0 0-16,0 0 0 16,-9 6 0-16,9-6 0 15,0 0 0-15,-9 12 0 0,9-12 0 16,-6 11 0-16,6-11 0 15,-8 13 0-15,8-13 0 16,-6 16 0-16,4-4 0 0,2 3 0 16,0 6 0-16,5-1 0 15,5 4 0-15,-1 0 0 16,8 0 0-16,0-6 0 16,4-4 0-16,3-4 0 0,-1-10 0 15,0-4 0-15,1-8 0 16,-4-1 0-16,1-3-4 15,0 5-7-15,-1-1-5 16,-2 5-14-16,-2-6-48 16,-2 11-2-16</inkml:trace>
  <inkml:trace contextRef="#ctx0" brushRef="#br0" timeOffset="833441.3206">17626 12397 386 0,'0'0'8'0,"0"0"5"15,1 10 2-15,12 8 1 16,4 7 0-16,7 14 2 16,9 7 0-16,8 12-1 15,7 5-13-15,6 7-4 0,1-7 0 16,2-2 0-16,-8-11-5 16,-15-5-75-16,5-10-3 15</inkml:trace>
  <inkml:trace contextRef="#ctx0" brushRef="#br0" timeOffset="833665.2235">17847 12966 424 0,'0'0'6'0,"0"0"2"16,0 0-1-16,0 0 1 0,11 3 2 15,3-4 0-15,7-6 1 16,2-5 0-16,10-7-6 16,4-2-1-16,1-7-2 15,-1-7-11-15,7-2-67 0,-5 4-4 16</inkml:trace>
  <inkml:trace contextRef="#ctx0" brushRef="#br0" timeOffset="834019.1128">18395 12762 370 0,'0'0'1'16,"-16"-8"0"-16,7-5-7 15,-13-11-4-15,0-9-2 16,-9-4 1-16,3-3 9 0,-2 2 8 16,0 4 4-16,6 8 3 15,2 13 8-15,11 11 6 16,1 9 3-16,10 10-4 15,0 2-9-15,7-2-8 0,7-4-9 16,1-5-9-16,9-5-19 16,-5-2-48-16,6-2-4 15</inkml:trace>
  <inkml:trace contextRef="#ctx0" brushRef="#br0" timeOffset="834250.0417">18443 12644 429 0,'0'0'5'0,"0"10"2"15,0-10 0-15,6 17 1 16,-6-17 0-16,16 12 0 15,-4-10 1-15,0-2-1 0,1-7-4 16,-1-8-3-16,-3-9-1 16,-6-3-1-16,-3-5 1 15,-3 2 0-15,-11-2 1 16,-2 5 1-16,-10 7 2 0,6 7 1 16,-6 7 1-16,5 6-6 15,3 8 0-15,10 8 0 16,7 7 0-16,1-1 0 15,14 0 0-15,2-6-10 16,10-13-56-16,0 4-17 0</inkml:trace>
  <inkml:trace contextRef="#ctx0" brushRef="#br0" timeOffset="834653.6252">18580 12446 392 0,'0'0'6'0,"0"0"2"0,5 14 3 15,0-6 1-15,4 3 1 16,1-1 2-16,1 2 0 15,1 3 1-15,-1-6-5 16,0 1-4-16,2-7-2 0,-2-1-5 16,-11-2 0-16,10-13 0 15,-10-6 0-15,0-4 0 16,-4-10 0-16,-3-5 0 16,-2 2 0-16,1-1 0 0,1 1 0 15,4 9 0-15,3 6 0 16,2 9 0-16,8 12 0 15,6 5 0-15,5 11 0 0,4 6 0 16,5 3 0-16,-1 7 0 16,-3-6-12-16,-11 3-67 15,8 0-4-15</inkml:trace>
  <inkml:trace contextRef="#ctx0" brushRef="#br0" timeOffset="852082.2736">14729 15954 269 0,'0'0'8'0,"0"0"4"15,0 0 3-15,0 0 2 16,0 0 2-16,0 0 0 0,-11-4 2 15,11 4 0-15,0 0-7 16,-8-6-3-16,8 6-4 16,0 0-1-16,-13-7-1 15,13 7 0-15,0 0 0 16,-11-4 0-16,11 4 0 0,0 0 1 16,0 0-2-16,-8 4 1 15,8-4-1-15,0 0 0 16,0 0-1-16,0 0 0 15,0 0 0-15,-11 6 0 0,11-6 0 16,0 0-2-16,0 0 0 16,0 0 1-16,0 0-2 15,6 4 1-15,7-4-1 16,6-2-1-16,4-5 1 0,3-1-1 16,2-8-5-16,6 0-16 15,-4-5-55-15,-3-6-4 16</inkml:trace>
  <inkml:trace contextRef="#ctx0" brushRef="#br0" timeOffset="852541.3762">15222 15919 379 0,'0'0'4'16,"9"6"1"-16,-9-6 0 15,15 8 2-15,-15-8 0 16,11-6 1-16,-11-10-1 0,-4-7 1 16,-13-12-4-16,-3-9-2 15,-7-7 0-15,0-5-4 16,1 4 0-16,3 7 2 15,9 10 1-15,10 13 2 16,11 14 1-16,13 12 3 0,10 17 1 16,7 8 0-16,4 0 1 15,1 2-2-15,-2-6-2 16,-6-7-1-16,-7-13-2 16,-10-12-1-16,-8-15 0 0,-7-13-1 15,-2-9-1-15,-4-8 0 16,0 0 0-16,-1 3 1 15,5 9 1-15,8 13 1 16,5 16 1-16,11 13 1 0,2 21 2 16,4 10-2-16,3 4-4 15,8 9 0-15,-11-7-73 16,10-7-8-16</inkml:trace>
  <inkml:trace contextRef="#ctx0" brushRef="#br0" timeOffset="853182.9259">15767 15379 352 0,'0'0'6'16,"0"0"2"-16,13 13 4 16,-3-11 1-16,1-2 0 0,0 0 0 15,5-8 1-15,-2-9 0 16,-4-5-5-16,0-2-2 16,-8-8-3-16,-2 3 0 15,-3 3 0-15,-9 5 1 0,0 6 1 16,-3 10 1-16,0 8 0 15,1 18 0-15,1 10-1 16,6 10-6-16,6 2 0 16,2 3 0-16,10-4 0 0,8-6 0 15,7-10 0-15,2-18 0 16,10-8-12-16,-1-17-71 16,0-9-3-16</inkml:trace>
  <inkml:trace contextRef="#ctx0" brushRef="#br0" timeOffset="853415.6374">16058 15037 413 0,'4'11'8'16,"3"4"2"-16,8 10 2 0,4 6 1 15,7 4 0-15,4 3 0 16,6 3 1-16,3-1-2 16,-5-13-9-16,-1-7-8 15,-8-15-19-15,-25-5-55 0,20-8-3 16</inkml:trace>
  <inkml:trace contextRef="#ctx0" brushRef="#br0" timeOffset="853819.3789">16046 15233 450 0,'0'0'4'0,"12"11"-1"16,-2-5 2-16,3-2-1 0,0-4 1 16,4-4 0-16,-3-8-1 15,6-10-1-15,-10-15-6 16,-3-9-2-16,-3-8-1 15,-4-6-1-15,-7-2 0 0,0 5 0 16,-2 7 4-16,-3 12 3 16,7 12 4-16,3 16 3 15,2 10 1-15,15 21 2 16,11 15 1-16,4 4-1 0,7 3-2 16,2-1-2-16,4-6-4 15,0-10-2-15,-5-9 0 16,-6-12 0-16,-8-7 0 15,-7-12 0-15,-8-4 0 16,-4-3 0-16,-5 4 0 0,0 3 0 16,0 14 0-16,3-9 0 15,-3 9 0-15,20 18 0 16,-2-3 0-16,5 6-5 16,-4-9-25-16,8-3-50 0,-2-3-2 15</inkml:trace>
  <inkml:trace contextRef="#ctx0" brushRef="#br0" timeOffset="854107.4168">16612 14833 461 0,'0'0'4'15,"-1"11"2"-15,2 4 1 16,5 5 1-16,9 2-1 16,3 1 1-16,6-2 0 0,2 0-6 15,7-8-2-15,-1-6 0 16,-2-6 0-16,-2-1 0 15,2-1 0-15,-5-3 0 16,3 4-5-16,0 0 1 16,-2 9 1-16,5 11 0 15,-3-2 2-15,-2 10 2 0,-2 3 1 16,-5 6 2-16,-11 1 0 16,-7 3 1-16,-7 0-5 15,-16-3 0-15,-12-8 0 0,-11-11 0 16,-3-4-28-16,-5-14-52 15,-4-5-4-15</inkml:trace>
  <inkml:trace contextRef="#ctx0" brushRef="#br0" timeOffset="854525.8425">16726 14287 440 0,'0'0'4'0,"6"13"2"15,8 8 3-15,3 13 0 16,10 9 2-16,6 10 0 15,11 8 0-15,2 9-1 0,2-2-10 16,2-3 0-16,-4-14 0 16,6-11-42-16,-10-9-38 15,-3-13-5-15</inkml:trace>
  <inkml:trace contextRef="#ctx0" brushRef="#br0" timeOffset="855111.2269">17324 14452 447 0,'0'0'3'0,"0"0"2"16,0 0 2-16,0 0 1 15,0 9 0-15,0-9 1 16,0 0 1-16,0 0 0 15,0 0-6-15,-13 7-4 16,13-7 0-16,-10 0 0 0,10 0 0 16,-19 0 0-16,12 0 0 15,-1-2 0-15,-4-3 0 16,12 5 0-16,-14-6 0 16,14 6 0-16,-15-5 0 0,15 5 0 15,-10-3 0-15,10 3 0 16,0 0 0-16,-15 0 0 15,15 0 0-15,0 0 0 0,-8 0 0 16,8 0 0-16,0 0 0 16,0 0 0-16,-11 2 0 15,11-2 0-15,0 0 0 16,-11 10 0-16,11-10 0 0,-7 16 0 16,2-8 0-16,0 4 0 15,1 4 0-15,2 2 0 16,2 5 0-16,2 3 0 15,6 3 0-15,3-3 0 16,4 0 0-16,0-3 0 0,5-7 0 16,0-9 0-16,-3-7 0 15,1-8 0-15,-6-10 0 16,4-2 0-16,-1-1 0 16,3 3 0-16,-1 2 0 0,2 4-7 15,4 3-2-15,0 6-5 16,-3-2-5-16,-1-3-14 15,-2-1-45-15,-8-15-3 0</inkml:trace>
  <inkml:trace contextRef="#ctx0" brushRef="#br0" timeOffset="855259.465">17368 14055 451 0,'1'4'5'0,"12"16"2"0,4 10 0 15,8 10 2-15,6 6 0 16,5 5 0-16,8 3 0 15,4 2-4-15,-3-7-5 16,-5-15-36-16,-2-5-43 16,-8-9-5-16</inkml:trace>
  <inkml:trace contextRef="#ctx0" brushRef="#br0" timeOffset="855461.8988">17435 14396 456 0,'0'0'3'15,"0"0"0"-15,6-1 1 0,7-5 0 16,7-3 1-16,8-7 0 16,4-3 0-16,7-10-3 15,11 4-23-15,3-11-54 0,-4 0-5 16</inkml:trace>
  <inkml:trace contextRef="#ctx0" brushRef="#br0" timeOffset="855727.7503">17954 14308 318 0,'0'0'0'0,"0"-9"-5"16,-2-7-23-16,-1-9-32 15,-6-7-3-15</inkml:trace>
  <inkml:trace contextRef="#ctx0" brushRef="#br0" timeOffset="856063.2864">17801 13963 466 0,'0'0'4'15,"-8"8"2"-15,5 4 1 16,-1 4 0-16,2 0 0 16,2 2 0-16,3 1 0 0,4-3-7 15,10 0 0-15,1-11 0 16,3-3 0-16,5-4-9 15,1-3-2-15,3-5-1 0,-5 3 1 16,-2 2 1-16,-2 5 3 16,5 2 4-16,-6 8 4 15,-2 3 4-15,-1 1 2 16,-4 0 1-16,5-7 0 0,-4-4-1 16,-2-3-2-16,-3-15-2 15,-1-6-3-15,-5-6 0 16,-3-2-1-16,-2-2 1 15,-9 1 1-15,-4 9 2 16,-4 10 1-16,-4 6 0 0,4 7 2 16,0 11-4-16,3 5-2 15,6 5 0-15,6 2 0 16,4-7 0-16,12-2-8 16,2-9-72-16,5-7-4 0</inkml:trace>
  <inkml:trace contextRef="#ctx0" brushRef="#br0" timeOffset="856390.8842">18303 14002 415 0,'0'0'5'16,"0"0"1"-16,0 0 1 16,0 0 1-16,0-10 0 0,-7-7 1 15,2-4 1-15,-2-9 0 16,0-4-4-16,-1-2-2 16,1-1 1-16,5 5-1 15,2 6 0-15,12 10-1 0,7 10 1 16,7 8-1-16,4 14-3 15,7 8 0-15,4 7 0 16,0 8 0-16,-4-6-24 16,0 2-56-16,-6 2-3 0</inkml:trace>
  <inkml:trace contextRef="#ctx0" brushRef="#br0" timeOffset="857185.8554">16795 14822 334 0,'0'0'8'0,"0"0"3"15,0 0 4-15,0 0 3 16,0 0 0-16,9 17 2 16,1-1 0-16,5 4 0 15,3 6-8-15,4 0-2 0,0 4-6 16,-3-8-13-16,6-3-65 16,-4-4-5-16</inkml:trace>
  <inkml:trace contextRef="#ctx0" brushRef="#br0" timeOffset="858271.9046">15518 16753 426 0,'0'0'6'0,"0"0"1"16,0 0 1-16,0 0 2 15,9 6 0-15,5-5 2 16,7-1-1-16,5 0 1 15,3-3-6-15,7-9-3 0,4-2-3 16,6-4 0-16,-6-12 0 16,5-12-73-16,-9 9-9 15</inkml:trace>
  <inkml:trace contextRef="#ctx0" brushRef="#br0" timeOffset="858940.203">15862 16174 417 0,'0'0'6'0,"0"0"3"0,0 0 1 15,2 5 3-15,9 11 0 16,9 9 1-16,7 10 1 15,7 8-1-15,9 8-14 16,4 4 0-16,2 1 0 16,-3-5 0-16,-3-6 0 0,-13-13 0 15,-5-11 0-15,-12-15 0 16,-8-10 0-16,-9-23 0 16,-10-13 0-16,-7-13 0 15,-2-5 0-15,-2-5 0 0,5 1 0 16,3 4 0-16,7 12 0 15,10 16 0-15,14 14 0 16,11 16 0-16,10 12 0 0,7 16 0 16,-1 7 0-16,5 2 0 15,-1 2 0-15,-9-5 0 16,0-2 0-16,-12 3-46 16,-2-17-36-16,-10-7-3 0</inkml:trace>
  <inkml:trace contextRef="#ctx0" brushRef="#br0" timeOffset="859115.1477">16183 16406 455 0,'0'0'4'0,"0"0"1"16,0 0 0-16,3-9 1 15,8-4 1-15,5-8-1 16,4-4 0-16,4-11-3 0,14 0-25 15,21-7-54-15,-11-6-4 16</inkml:trace>
  <inkml:trace contextRef="#ctx0" brushRef="#br0" timeOffset="859667.6055">16699 15874 424 0,'0'0'6'15,"0"0"3"-15,-13 0 1 16,13 0 2-16,-17 0 1 16,10 5 1-16,-5 3 0 0,1 8-5 15,3 4-9-15,3 9 0 16,3 5 0-16,1 4 0 15,9 4 0-15,5-4 0 0,4-4 0 16,6-10 0-16,7-7 0 16,1-17 0-16,6-5 0 15,-6-16-21-15,5-13-63 16,2-4-4-16</inkml:trace>
  <inkml:trace contextRef="#ctx0" brushRef="#br0" timeOffset="860177.4754">16953 15831 312 0,'0'0'4'0,"0"0"4"16,7 0 1-16,-7 0 0 0,10-16 1 15,-5 3 0-15,0-6 1 16,-1-1 1-16,-4-2-5 16,0-1-1-16,-7 5 2 15,3 1 1-15,-9 12 2 0,5 5 1 16,-5 5 1-16,8 12 2 15,-2 12 0-15,7 0-1 16,5 8-4-16,6-1-4 16,9-5-6-16,7-9 0 0,3-7 0 15,0-13 0-15,6-2-4 16,-5-19-75-16,1-2-4 16</inkml:trace>
  <inkml:trace contextRef="#ctx0" brushRef="#br0" timeOffset="860408.2424">17076 15402 467 0,'0'10'7'15,"8"7"1"-15,4 8 2 16,9 8 1-16,5 6-3 0,6 4-8 15,5 2 0-15,2 3 0 16,6-10 0-16,-10-9 0 16,1-8 0-16,-7-13 0 15,-14-1-67-15,5-4-18 0</inkml:trace>
  <inkml:trace contextRef="#ctx0" brushRef="#br0" timeOffset="860617.5402">17150 15692 460 0,'0'0'6'0,"0"0"1"16,0 0 1-16,0 8 0 16,8-8 1-16,4 0-1 0,6-9-3 15,5-4-5-15,8-9 0 16,2-4 0-16,2-3 0 15,-3 3-41-15,8-10-40 0,-2 4-3 16</inkml:trace>
  <inkml:trace contextRef="#ctx0" brushRef="#br0" timeOffset="861010.4267">17431 15308 445 0,'0'0'6'15,"0"12"3"-15,0 0 1 16,2 7 1-16,4 1 1 16,6 3 0-16,3 1-6 15,2-1-6-15,5-6 0 0,2-5 0 16,3-12 0-16,-4-2 0 15,2-11 0-15,-3-5 0 16,-3-3 0-16,2-2 0 0,-2 2 0 16,5 3 0-16,-1 6 0 15,8 7 0-15,1 5 0 16,2 8 0-16,3 13 0 16,0 8 0-16,-5 8 0 0,-3 6 0 15,-7 4 0-15,-9 4 0 16,-9-1 0-16,-4-1 0 15,-10-9 0-15,-8-2 0 16,-9-4-37-16,-3-21-46 16,-1-6-3-16</inkml:trace>
  <inkml:trace contextRef="#ctx0" brushRef="#br0" timeOffset="861421.4719">17641 14761 434 0,'0'0'7'0,"6"23"2"0,5 2 2 15,9 9 1-15,3 6 1 16,6 9-1-16,8 3 1 16,6 5-13-16,3-7 0 15,-4-9 0-15,2-8 0 0,-11-5-72 16,4-19-12-16</inkml:trace>
  <inkml:trace contextRef="#ctx0" brushRef="#br0" timeOffset="862041.8188">18255 14887 431 0,'0'0'4'0,"0"0"2"16,0 0 2-16,0 0 2 15,-2-7 1-15,2 7 1 0,0 0 2 16,-9-5 1-16,9 5-15 16,-12-3 0-16,12 3 0 15,-12 0 0-15,12 0 0 16,-16 0 0-16,16 0 0 0,-16-4 0 16,16 4 0-16,-15-6 0 15,15 6 0-15,-17-7 0 16,17 7 0-16,-16-4 0 15,16 4 0-15,-17-2 0 0,17 2 0 16,-10 0 0-16,10 0 0 16,-10 0 0-16,10 0 0 15,0 0 0-15,-14 0 0 16,14 0 0-16,0 0 0 0,-8 2 0 16,8-2 0-16,0 0 0 15,0 0 0-15,-11 11 0 16,11-11 0-16,0 0 0 15,-10 11 0-15,10-11 0 0,-5 14 0 16,4-5 0-16,0 4 0 16,1 3 0-16,2 3 0 15,3 2 0-15,6 0 0 16,1 1 0-16,0-7 0 0,6-4 0 16,0-4 0-16,0-7 0 15,1-4 0-15,0-8 0 16,1-1 0-16,1-1 0 15,1 4 0-15,2 2 0 0,-3 2 0 16,2 2 0-16,-3 0 0 16,-5-5 0-16,-3-3-11 15,-6-10-23-15,-11-10-47 16,-6-6-4-16</inkml:trace>
  <inkml:trace contextRef="#ctx0" brushRef="#br0" timeOffset="862189.4326">18216 14468 469 0,'0'0'5'15,"17"20"2"-15,1 6 2 16,9 6 0-16,4 8 1 0,5 4-8 16,7 1-2-16,4 0 0 15,1-5 0-15,-3-5 0 16,-6-14 0-16,0-1-4 16,-8-10-80-16,-8-3-1 0</inkml:trace>
  <inkml:trace contextRef="#ctx0" brushRef="#br0" timeOffset="862386.2608">18319 14803 470 0,'0'0'3'0,"0"0"2"15,9 0 0-15,4-3 2 0,3-7-1 16,6-5 0-16,4-3 0 15,5-5-3-15,5-8-3 16,9 1-24-16,-6-10-56 16,1 1-2-16</inkml:trace>
  <inkml:trace contextRef="#ctx0" brushRef="#br0" timeOffset="862817.0431">18805 14621 443 0,'0'0'1'0,"0"0"0"16,0-5-1-16,-2-9 1 0,-4-1-3 16,-5-7-3-16,0-8-6 15,-8-3 0-15,2-3 1 16,-2 3 8-16,-5 3 5 15,5 9 3-15,-4 8 5 0,8 10 3 16,4 6 7-16,5 10-1 16,5 5-1-16,1-6-7 15,8 2-12-15,4-9 0 16,10-3-3-16,-1-8-18 0,7-13-44 16,1 4-17-16,2-3-3 15</inkml:trace>
  <inkml:trace contextRef="#ctx0" brushRef="#br0" timeOffset="863035.6979">18913 14324 396 0,'0'0'6'0,"0"6"2"0,5 3 3 16,3 3 0-16,0 1 1 16,5-2 0-16,3 2 0 15,5-5 0-15,-2-6-5 16,3-4-4-16,-5-10-1 16,-1-6-2-16,-9-6 0 0,-2-5-1 15,-5 0 1-15,-11 0 3 16,-7 6 1-16,-10 3 2 15,-1 5 1-15,-1 10-7 16,0 5 0-16,2 3 0 0,5 7 0 16,10 7 0-16,2-5 0 15,11-12-65-15,13 12-20 16</inkml:trace>
  <inkml:trace contextRef="#ctx0" brushRef="#br0" timeOffset="863829.8695">19082 14015 247 0,'0'0'7'0,"0"0"2"15,0 0 0-15,0 8 3 16,0-8 2-16,0 0 2 16,0 10 5-16,0-10 2 15,0 0-2-15,0 0-1 0,0 0-1 16,0 0-1-16,0 9-2 15,0-9-3-15,0 0-3 16,0 8-2-16,0-8-3 16,13 16-1-16,-2-3 0 15,3-1-1-15,1 2 0 0,3-2-1 16,3-4 0-16,-4 0 0 16,0-7 1-16,-7-2-3 15,-2-12 0-15,-6-4 0 0,-2-10 0 16,-7-3 0-16,1-4 0 15,-5-3 0-15,4 2 0 16,1 0 0-16,7 8 0 16,3 5 0-16,10 10 0 0,4 10 0 15,7 7 0-15,4 13 0 16,3 4 0-16,1 7 0 16,1 5 0-16,-7-7-11 15,4 5-68-15,-5-5-3 16</inkml:trace>
  <inkml:trace contextRef="#ctx0" brushRef="#br0" timeOffset="864813.3817">17038 17083 414 0,'0'0'7'0,"0"0"4"15,0 0 1-15,0 0 0 16,0 0 2-16,0 0-1 15,7-3 2-15,8-4-2 16,2-4-13-16,1-6 0 0,8-4 0 16,1-1 0-16,4-5 0 15,-2 2 0-15,-3 1 0 16,-5-4 0-16,4 11-13 16,-4-5-69-16,-9 3-3 0</inkml:trace>
  <inkml:trace contextRef="#ctx0" brushRef="#br0" timeOffset="865480.7506">17623 16094 432 0,'0'0'6'0,"0"0"4"16,0 0 2-16,-5 5 1 16,5-5 1-16,-10 10 1 15,0-3-6-15,0 5-9 16,-5-1 0-16,1 5 0 0,-4 3 0 15,4 5 0-15,-1 6 0 16,5 6 0-16,2 7 0 16,7 6 0-16,5 9 0 15,9 2 0-15,13 3 0 0,10-5 0 16,5-9 0-16,8-8 0 16,6-19 0-16,3-13 0 15,-3-13 0-15,-3-17 0 0,-11-9 0 16,-6-9 0-16,-9-2 0 15,-11 2 0-15,-12 8 0 16,-8 3 0-16,-13 8 0 16,-6 7 0-16,0 8 0 0,-4 5 0 15,3 0 0-15,3 5 0 16,7 1 0-16,15-6 0 16,0 0 0-16,0-6 0 15,17-13 0-15,7-8 0 0,1-7 0 16,9-1 0-16,10-8-70 15,-9 3-15-15</inkml:trace>
  <inkml:trace contextRef="#ctx0" brushRef="#br0" timeOffset="865949.9894">17894 15908 418 0,'0'0'6'0,"0"0"3"0,5 12 3 15,-2 5 1-15,10 9 3 16,4 8 1-16,7 7 0 16,8 11-14-16,9 1-3 15,5 3 0-15,2-3 0 0,5-5 0 16,-3-16 0-16,-1-8 0 16,-13-18 0-16,-3-9-76 15,-11-11-9-15</inkml:trace>
  <inkml:trace contextRef="#ctx0" brushRef="#br0" timeOffset="866318.8424">18274 16013 446 0,'0'0'5'0,"0"14"2"15,4 4 3-15,5 1 1 16,3 4 0-16,4 3 0 15,5 1-1-15,2 1-10 0,0-8 0 16,5-9 0-16,-3-9 0 16,1-5 0-16,-8-12 0 15,0-7 0-15,0-6 0 16,0-1 0-16,0 0 0 0,6 5 0 16,-1 4 0-16,8 7 0 15,3 10 0-15,3 9 0 16,3 13 0-16,-3 10 0 15,-4 8 0-15,-1 9 0 16,-3 6 0-16,-12 3 0 0,-9 2 0 16,-8-3 0-16,-5 0 0 15,-15-9 0-15,-11-9 0 16,-4-8 0-16,-15-17 0 16,6-6-2-16,1-10-80 0,-6-15-3 15</inkml:trace>
  <inkml:trace contextRef="#ctx0" brushRef="#br0" timeOffset="866848.9892">18763 15638 353 0,'0'0'8'0,"0"0"5"0,0 0 4 16,0 0 2-16,0 0 2 15,0 0 1-15,0 0 2 16,0 0 0-16,-12 18-14 16,9-4-10-16,1 6 0 0,1 7 0 15,1 5 0-15,1 3 0 16,6 3 0-16,4-2 0 16,4-6 0-16,6-9 0 15,4-7 0-15,1-14 0 0,9-4 0 16,-4-17-60-16,2-8-26 15</inkml:trace>
  <inkml:trace contextRef="#ctx0" brushRef="#br0" timeOffset="867101.3157">19047 15600 445 0,'0'0'5'16,"0"0"0"-16,0 0 2 16,2 8 0-16,-2-8 0 15,15 0 0-15,-15 0 1 0,17-7-1 16,-10-6-3-16,-2 1-2 15,-1-3-1-15,-4-1 1 16,-5 1 2-16,-7 1-4 16,-7 7 0-16,-4 2 0 15,-1 5 0-15,2 0 0 0,0 8 0 16,5 8 0-16,5 1 0 16,5 3 0-16,7-3 0 15,8-4 0-15,3-7 0 16,11-4-12-16,-1-6-71 0,3-11-1 15</inkml:trace>
  <inkml:trace contextRef="#ctx0" brushRef="#br0" timeOffset="867381.4054">19165 15200 449 0,'0'0'7'0,"-10"8"1"16,5 2 3-16,-2 5-1 0,-3 6 2 15,4 4-1-15,-1 1-8 16,2 6-3-16,5-3 0 16,4-3 0-16,7-9 0 15,7-4 0-15,1-6 0 16,4-7 0-16,3 0 0 16,2-7 0-16,-4 0 0 0,-5 4 0 15,-2 3 0-15,-5 5 0 16,-6 10 0-16,-5 0 0 15,-1 5 0-15,-7-3 0 0,7-17-50 16,-13 16-32-16,5-7-2 16</inkml:trace>
  <inkml:trace contextRef="#ctx0" brushRef="#br0" timeOffset="867745.2246">19282 15184 465 0,'0'0'5'0,"5"21"0"16,7-4 1-16,5 2 1 15,4 2 0-15,5-1 0 16,2-2 0-16,6-1-5 16,0-11-2-16,-7-6 0 0,-6-12 0 15,-5-8 0-15,-10-3 0 16,-3-4 0-16,-3 2 0 15,0-1 0-15,0 2-2 16,0 5 1-16,8 5 1 0,10 7 0 16,4 7 1-16,10 6 1 15,1 10-2-15,2 6 0 16,1 9 0-16,-1 4 0 16,-3 5 0-16,-11 4 0 0,-6 1 0 15,-11-2 0-15,-4-4 0 16,-8-4 0-16,-12-9 0 15,1-6 0-15,19-20-75 16,-41 5-10-16</inkml:trace>
  <inkml:trace contextRef="#ctx0" brushRef="#br0" timeOffset="868135.6846">19492 14589 442 0,'0'0'5'0,"0"13"3"16,2 3 1-16,6 4 2 15,3 9 0-15,9 7 1 16,8 6-1-16,3 3-9 0,8-2-2 15,6 0 0-15,0-8 0 16,6-3 0-16,-5-17-73 16,2-6-11-16</inkml:trace>
  <inkml:trace contextRef="#ctx0" brushRef="#br0" timeOffset="868873.7106">20102 14618 451 0,'0'0'4'15,"0"0"2"-15,0 0 2 16,-4 10 0-16,4-10 1 0,0 0 1 16,0 0 0-16,-8 9-5 15,8-9-5-15,-10 0 0 16,10 0 0-16,-12 0 0 15,12 0 0-15,-15 0 0 0,5 0 0 16,3 0 0-16,-4-1 0 16,11 1 0-16,-17-4 0 15,17 4 0-15,-16-4 0 16,16 4 0-16,-15-3 0 0,15 3 0 16,-13 0 0-16,13 0 0 15,-12 0 0-15,12 0 0 16,-12 0 0-16,12 0 0 0,-7 5 0 15,7-5 0-15,0 0 0 16,-10 10 0-16,10-10 0 16,-3 10 0-16,3-10 0 15,-2 14 0-15,2-14 0 16,-2 21 0-16,2-11 0 0,0 2 0 16,0 1 0-16,2 4 0 15,0 0 0-15,4 2 0 16,2 1 0-16,1-1 0 15,4-5 0-15,1 1 0 0,4-10 0 16,0-2 0-16,0-8 0 16,-1-7 0-16,-1-5 0 15,1-3 0-15,-2 0 0 16,3 4 0-16,0 5 0 0,1 2 0 16,-1 4 0-16,4 5 0 15,-5-6-14-15,1 1-8 16,-9-10-15-16,-4-6-29 15,-5-8-3-15,-7-8 1 0,-10-7 5 16,-7-7 11-16,-5-4 23 16,-2-3 27-16,4 11 33 15,3 5 37-15,7 7 6 16,10 13-6-16,12 16-6 0,11 12-9 16,18 18-16-16,5 13-11 15,8 1-23-15,4 5-3 16,0-1 0-16,-1-3 0 15,-5-10 0-15,-2-2-3 0,-7-8-79 16,-10-7-3-16</inkml:trace>
  <inkml:trace contextRef="#ctx0" brushRef="#br0" timeOffset="869072.0919">20194 14508 482 0,'0'0'5'16,"0"0"0"-16,0 0 0 0,0 0 1 16,2-13 0-16,10 1-4 15,2-5-2-15,4-8 0 16,7 1 0-16,4-11 0 0,7 3 0 16,-3-10-80-16,3 2-4 15</inkml:trace>
  <inkml:trace contextRef="#ctx0" brushRef="#br0" timeOffset="869724.9554">20643 14305 470 0,'0'0'2'0,"0"0"-1"0,-12-8-1 15,2-8-4-15,-4-6-8 16,-3-8-5-16,-4-4 1 16,-5 0 4-16,0-2 9 15,4 9 4-15,-4 4 5 0,8 12 5 16,-3 9 9-16,8 8 6 16,5 7-1-16,3 4-12 15,5-4-13-15,0-13 0 0,23 11 0 16,-7-11 0-16,5-7-4 15,1-10-28-15,7 0-26 16,-1 0-7-16,2 5 23 16,-1 2 22-16,-6 7 13 0,3 4 8 15,-8 5 11-15,0 10 17 16,-6 1 27-16,-2 0 5 16,-3-3-23-16,4-4-21 15,2-2-9-15,-3-8-5 16,5-3-4-16,-3-10-2 0,4-3-3 15,-6-9 0-15,-5-1 0 16,-4-4 0-16,-3 1 4 16,-9 2 2-16,-10 5 4 15,-3 9 3-15,-4 3 2 0,3 8 1 16,0 2-7-16,6 14-3 16,7 6 0-16,7-2 0 15,7 4 0-15,10-6 0 0,10 3-15 16,-3 5-54-16,9-16-15 15</inkml:trace>
  <inkml:trace contextRef="#ctx0" brushRef="#br0" timeOffset="870027.321">20965 13924 448 0,'0'0'5'0,"0"0"1"0,-2 10 2 16,2-10-1-16,0 0 0 16,0 0 1-16,-14 0-1 15,9-8 1-15,-2-7-5 16,-2-6-1-16,-3-3 0 0,2-5-2 16,-1 1 0-16,7 0 0 15,3 4 0-15,1 1 0 16,10 10 0-16,9 6 0 0,9 7 0 15,4 4 0-15,5 11 0 16,1 2 0-16,2 4 0 16,0-1 0-16,-1-15-77 15,-5 17-6-15</inkml:trace>
  <inkml:trace contextRef="#ctx0" brushRef="#br0" timeOffset="892007.2765">18996 11964 309 0,'0'0'7'0,"0"0"5"15,-14 0 1-15,14 0 1 16,-10-10 2-16,10 10 2 16,-10-19-1-16,5 2 0 0,5-1-6 15,5-6-4-15,4-4-1 16,4-5-1-16,6 0 0 16,5-6-1-16,2-3 0 0,5 2-1 15,2 0 1-15,2 1-2 16,4 0 1-16,2 4-2 15,-2 3 1-15,-2 4-2 16,3 10 1-16,-4 0 0 0,-3 9 1 16,-3 7 2-16,-2 4 1 15,-3 11 1-15,-5 7 0 16,-3 7 0-16,-2 1-6 0,-1 4 0 16,-1 3 0-16,0-6 0 15,2 5 0-15,-2-8 0 16,4 6 0-16,-3-3 0 15,2 0 0-15,0-2 0 16,1 1 0-16,-2 1 0 16,2 1 0-16,-1-3 0 0,0 1 0 15,1-1 0-15,0 2 0 16,3-4 0-16,0 1 0 16,0 0 0-16,0-6 0 0,3-3 0 15,-2-7 0-15,1-4 0 16,2-6 0-16,3 0 0 15,-2-14 0-15,3-6 0 16,0-4 0-16,4-6 0 0,-1-5 0 16,1-4 0-16,2-4 0 15,-1-7 0-15,0-2 0 16,-4 1 0-16,2-7 0 16,-5 3 0-16,-2 0 0 0,-5 3 0 15,0 3 0-15,-6 6 0 16,1 6 0-16,-3 7 0 15,-4 5 0-15,-1 8 0 16,-5 8 0-16,-1 9 0 0,0 0 0 16,0 0 0-16,-9 9 0 15,1 3 0-15,0-1 0 16,-1 5 0-16,4-1 0 16,0 3 0-16,3-2 0 0,1 8 0 15,1-3 0-15,0 5 0 16,0 4 0-16,0 6 0 15,2 1 0-15,0 2 0 16,0 4 0-16,0 1 0 0,5-2 0 16,0 2 0-16,4-1 0 15,2-1 0-15,3-3 0 16,3 0 0-16,4-3 0 0,2-3 0 16,-1-4 0-16,3-2 0 15,-1-2 0-15,3-3 0 16,-3-1 0-16,3 3 0 15,-3-4 0-15,0 1 0 16,0 1 0-16,0-2 0 0,-1-1 0 16,-1-2 0-16,2 2 0 15,-3-9 0-15,7 0 0 16,-3-2 0-16,4-2 0 16,-2-1 0-16,4-1 0 0,0 1 0 15,4-2 0-15,-1 2 0 16,-2 2 0-16,1 0 0 15,-1 3 0-15,3 1 0 16,-5 3 0-16,3 1 0 0,-3-2 0 16,1 4 0-16,0 1 0 15,-3 1 0-15,-2 2 0 16,-4-2 0-16,3 1 0 16,-5 3 0-16,-2-1 0 0,-3 2 0 15,-2-1 0-15,-3 1 0 16,-1 1 0-16,-3 1 0 15,-1 1 0-15,-5 0 0 0,0 1 0 16,1 5 0-16,-3-1 0 16,0 2 0-16,0 3 0 15,-4 1 0-15,-4 4 0 16,-2 1 0-16,1 6 0 16,-5-4 0-16,-2 1 0 0,0-2 0 15,0-2 0-15,-2-2 0 16,5-8 0-16,-1 0 0 15,4-4 0-15,3-8 0 16,6 4 0-16,8-7-76 0,-5-6-13 16</inkml:trace>
  <inkml:trace contextRef="#ctx0" brushRef="#br0" timeOffset="895367.0503">20126 10000 354 0,'0'0'8'0,"0"0"7"15,0 0 4-15,-16-3 0 16,16 3 4-16,-17 0-2 15,5 0 3-15,-7 6 1 16,-1-1-22-16,2 9-3 0,-2 2 0 16,4 10 0-16,-2 10 0 15,8 8 0-15,4 12 0 16,6 9 0-16,13 10 0 0,11 0 0 16,10 3 0-16,10-10 0 15,7-14 0-15,7-17 0 16,5-25 0-16,4-19 0 15,-7-31 0-15,-9-13-62 0,9-13-26 16</inkml:trace>
  <inkml:trace contextRef="#ctx0" brushRef="#br0" timeOffset="895689.112">20590 10132 470 0,'0'0'4'16,"7"17"0"-16,0-8 2 15,6-1-1-15,0-5 0 16,2-3 1-16,-1-10 0 16,4-5-1-16,-7-16-5 15,-2-5 0-15,-6-6 0 0,-4 4 0 16,-11-2 0-16,-6 10 0 15,-6 11 0-15,-4 15 0 16,-1 8 0-16,4 18 0 16,2 13 0-16,10 9 0 0,7 3 0 15,6-2 0-15,7-4 0 16,15-11 0-16,-1-24 0 16,10-8-80-16,1-18-6 0</inkml:trace>
  <inkml:trace contextRef="#ctx0" brushRef="#br0" timeOffset="895967.454">20748 9769 434 0,'4'11'8'0,"6"8"2"0,8 7 2 16,5 1 1-16,2 3 0 15,5-1 0-15,2-4-5 16,-2-7-8-16,-2-15 0 16,-9-12 0-16,-9-15 0 15,-7-14 0-15,-3-6 0 0,-14-4 0 16,-5 1 0-16,2-3 0 16,-2 10 0-16,3 5 0 15,11 11 0-15,5 4-19 0,0 20-62 16,26-7-2-16</inkml:trace>
  <inkml:trace contextRef="#ctx0" brushRef="#br0" timeOffset="896685.6361">21284 9443 475 0,'0'0'3'0,"0"0"3"15,0 0 0-15,0 0 1 16,-15-6 0-16,15 6 0 16,-15-14-7-16,4 6 0 15,0 0 0-15,0 0 0 0,2 3 0 16,9 5 0-16,-13-8 0 16,13 8 0-16,-14-1 0 15,14 1 0-15,-11 0 0 16,11 0 0-16,-11 0 0 15,11 0 0-15,-13 0 0 0,13 0 0 16,-12-2 0-16,12 2 0 16,-15 0 0-16,15 0 0 15,-9 6 0-15,9-6 0 16,-9 15 0-16,9-15 0 0,-7 19 0 16,3-8 0-16,1 2 0 15,-1 1 0-15,0 4 0 16,-2-1 0-16,2 2 0 0,0 5 0 15,4 1 0-15,0 4 0 16,12-3 0-16,3 3 0 16,4-9 0-16,3-3 0 15,0-8 0-15,1-6 0 0,-4-8 0 16,-7-14 0-16,-4-6 0 16,-6-4 0-16,-2 0 0 15,-2 3 0-15,0 6 0 0,1 9 0 16,1 11 0-16,6-2 0 15,11 3 0-15,4 9 0 16,2-5 0-16,-1 2 0 16,-3-7-8-16,-2-5-14 15,-8-12-5-15,-8-6-5 0,-3-7 1 16,-11-6-1-16,-9-3 6 16,-7-14 2-16,-4-5 8 15,-8-8 20-15,7 0 8 16,-1 4 12-16,9 6 5 0,3 11 6 15,14 15-2-15,9 18 3 16,15 22-3-16,20 24-21 16,8 15-12-16,10 12 0 15,6-2 0-15,5 5 0 0,1-10 0 16,4-1 0-16,5-20-52 16,-16-9-34-16</inkml:trace>
  <inkml:trace contextRef="#ctx0" brushRef="#br0" timeOffset="897179.3448">21715 9145 351 0,'0'0'5'15,"1"-12"4"-15,-1-3 0 16,1-9 0-16,0-5 0 0,-1-9-1 16,0-2 1-16,-2-3 1 15,-5 5 0-15,-4 6 0 16,1 13 1-16,-2 14 2 0,2 11 2 15,2 19-1-15,6 12 1 16,2 8-11-16,9 5-4 16,8-2 0-16,9-8 0 15,3-10 0-15,6-13 0 16,-1-17 0-16,4-29-55 0,-1 7-28 16</inkml:trace>
  <inkml:trace contextRef="#ctx0" brushRef="#br0" timeOffset="897507.1351">21992 8930 458 0,'0'0'3'15,"0"0"0"-15,9 8 1 16,-9-8 0-16,0 0 0 0,12-6 1 16,-11-7-1-16,-1-3 0 15,0-11-3-15,-5-4-1 16,-1-3 0-16,-3 0 0 0,6 3-1 16,2 7 1-16,2 9 1 15,11 6 1-15,3 9 1 16,8 9 0-16,3 6 1 15,2 5-2-15,-2-4-3 16,2 1-16-16,-9-4-58 0,-2-12-5 16</inkml:trace>
  <inkml:trace contextRef="#ctx0" brushRef="#br0" timeOffset="897689.2656">21944 8168 430 0,'0'0'8'0,"0"0"2"15,8 17 2-15,7 4 2 16,7 9 0-16,10 6 1 0,5 9-7 16,9 5-8-16,7 2 0 15,0-4 0-15,-2-1 0 16,-6-11 0-16,3-9-38 16,-14-1-45-16,-7-7-3 15</inkml:trace>
  <inkml:trace contextRef="#ctx0" brushRef="#br0" timeOffset="897843.9725">22129 8595 440 0,'0'0'4'0,"0"0"2"15,8-3 2-15,2 0 2 16,3-2 0-16,7-7 1 16,6-3 0-16,9-9 0 15,-1-7-11-15,13-3 0 0,-6-8-73 16,6-3-10-16</inkml:trace>
  <inkml:trace contextRef="#ctx0" brushRef="#br0" timeOffset="898655.3297">21101 10631 400 0,'0'0'8'15,"0"0"3"-15,0 0 3 16,0 0 1-16,-11-7 1 16,11 7 2-16,-13-9 0 0,13 9-7 15,-19-12-11-15,10 9 0 16,-1 0 0-16,2 0 0 16,8 3 0-16,-16 0 0 15,16 0 0-15,-14 0 0 0,14 0 0 16,-10 0 0-16,10 0 0 15,-11 0 0-15,11 0 0 16,0 0 0-16,-7 2 0 16,7-2 0-16,0 0 0 15,0 0 0-15,0 0 0 0,-10 10 0 16,10-10 0-16,0 0 0 16,-9 12 0-16,9-12 0 15,-8 15 0-15,2-5 0 0,-1 2 0 16,3 1 0-16,-3 4 0 15,1-2 0-15,3 5 0 16,2 2 0-16,1 3 0 16,2-2 0-16,8 1 0 0,3-6 0 15,0-3 0-15,4-9 0 16,0-6 0-16,3-3 0 16,-1-12 0-16,-1-3 0 15,3-3 0-15,3 5 0 0,1 4 0 16,3 6 0-16,2 4 0 15,2 2 0-15,-1 0 0 16,-4 0 0-16,-5-3 0 16,-4-7-6-16,-11-13-35 0,-7-7-42 15,-5-9 0-15</inkml:trace>
  <inkml:trace contextRef="#ctx0" brushRef="#br0" timeOffset="898963.2784">21098 10091 430 0,'5'6'9'0,"7"7"2"0,4 12 2 15,7 6 1-15,13 13 2 16,9 4 2-16,7 5-18 16,4 3 0-16,-1-8 0 15,-4-4 0-15,-4-10 0 16,-6-6 0-16,-15-15 0 0,-8-4 0 16,-18-9 0-16,0 0 0 15,-14-9 0-15,-10-6 0 16,-8-3 0-16,-8-2 0 0,-1 3 0 15,-2 3 0-15,5 11 0 16,7 3 0-16,10 14 0 16,12 14 0-16,9 5 0 15,7 6 0-15,15-3 0 0,5-3 0 16,8-11 0-16,-2-12 0 16,0-10 0-16,1-13 0 15,-11-3-50-15,0-24-33 16,-10-7-3-16</inkml:trace>
  <inkml:trace contextRef="#ctx0" brushRef="#br0" timeOffset="899264.4365">21308 9858 477 0,'0'0'4'16,"15"15"3"-16,3 5 1 0,10 14 2 16,10 7-5-16,6 9-5 15,10 7 0-15,5 3 0 16,-1-2 0-16,-3-8 0 15,-3-8 0-15,-6-8 0 16,-11-11 0-16,-10-10 0 0,-14-8 0 16,-11-5 0-16,0 0 0 15,-14-15 0-15,-14 2 0 16,-5-1 0-16,-4 0 0 0,1 4 0 16,3 5 0-16,-1 5 0 15,12 1 0-15,6 11 0 16,11 4 0-16,6 1 0 15,14-4 0-15,7-1 0 0,7-8 0 16,11-4-20-16,2-12-60 16,0-11-4-16</inkml:trace>
  <inkml:trace contextRef="#ctx0" brushRef="#br0" timeOffset="899659.6018">22094 10093 414 0,'0'0'5'15,"0"0"0"-15,0 0 0 16,-14 0 0-16,14 0-1 0,-19-19-2 16,1 2 0-16,-4-2 1 15,-2-5-3-15,-3 4 3 16,2 4 2-16,1 3 1 15,4 9 0-15,7 4 3 0,13 0-1 16,-9 17-2-16,9-17-4 16,14 9-11-16,-14-9-24 15,19-12-44-15,-7-9-2 16</inkml:trace>
  <inkml:trace contextRef="#ctx0" brushRef="#br0" timeOffset="899815.2101">21910 9555 427 0,'0'0'7'0,"10"14"3"16,3 4 2-16,9 6 1 16,5 8 0-16,6 1 1 0,7 5-1 15,1-1-11-15,-2-7-2 16,3-2 0-16,-11-11-31 16,-1-7-49-16,-8-2-4 15</inkml:trace>
  <inkml:trace contextRef="#ctx0" brushRef="#br0" timeOffset="899989.8918">22031 9839 449 0,'0'0'5'16,"0"0"1"-16,6 5 0 15,4-5 1-15,7-7-1 0,6-4-1 16,3-11-8-16,9-5-34 15,-1-7-38-15,2-4-4 16</inkml:trace>
  <inkml:trace contextRef="#ctx0" brushRef="#br0" timeOffset="900087.795">22430 9681 478 0,'0'0'1'16,"0"0"-1"-16,0 0-4 15,3-6-24-15,9-6-46 16,-12-5-2-16</inkml:trace>
  <inkml:trace contextRef="#ctx0" brushRef="#br0" timeOffset="900395.0726">22280 9458 454 0,'0'0'7'0,"0"14"0"15,0 2 2-15,2 2-1 16,6 1 1-16,0 0 0 0,1 1-1 16,8-3-8-16,-3-10 0 15,11-2 0-15,0-5-3 16,3-5-9-16,0-4-2 15,2 3 0-15,0-3 2 0,-7 2 7 16,3 4 3-16,-11-2 5 16,3 3 4-16,-11-3 4 15,-7 5 3-15,4-20-1 16,-8 4-3-16,-4-5-6 0,-10-3-4 16,3-2 0-16,-5 1 0 15,2 5 0-15,0 7-2 16,3 9 1-16,4 4 0 15,4 13 1-15,5 6-1 16,2 4-3-16,3-4-9 0,9-2-26 16,3-5-39-16,0-6-2 15</inkml:trace>
  <inkml:trace contextRef="#ctx0" brushRef="#br0" timeOffset="900611.3194">22693 9365 388 0,'0'0'4'0,"0"-8"2"0,0-3 1 16,-3-6-1-16,-6-5 2 15,4-4 0-15,-2-1 3 16,2-2 3-16,-1 7-2 16,6 1-1-16,3 13 0 0,10 8 1 15,2 8-1-15,7 9-9 16,5 4-2-16,0 1 0 15,9 1-68-15,-5 2-14 0</inkml:trace>
  <inkml:trace contextRef="#ctx0" brushRef="#br0" timeOffset="901147.4313">21811 11178 439 0,'0'0'5'15,"7"10"1"-15,-7-10 1 16,19 10 0-16,-3-8 1 0,-1-4-1 16,3-7 1-16,-3-2-1 15,-2-16-5-15,-5 1-2 16,-7-5 0-16,-2 6 0 0,-13 3 1 16,-1 8-1-16,-6 8 1 15,4 7 1-15,-1 13 1 16,5 11 0-16,6 1 0 15,7 3-1-15,4 0-2 16,12-8 0-16,6-7-3 16,8-6-24-16,5-8-53 0,-3-14-3 15</inkml:trace>
  <inkml:trace contextRef="#ctx0" brushRef="#br0" timeOffset="901385.6348">22229 11057 464 0,'0'0'2'15,"0"0"0"-15,0 0 1 16,0-6 1-16,-2-3-1 16,-9-6 2-16,-5-3-1 0,-5-6 1 15,-8-6-1-15,-6-3-1 16,-6-4-1-16,-2 2 1 16,2-3 0-16,8 4-1 15,6-2 0-15,7 0-2 0,10 4 0 16,10-2 0-16,4 3 0 15,19-1 0-15,1-3 0 16,7 3-31-16,0 2-47 0,-3 6-5 16</inkml:trace>
  <inkml:trace contextRef="#ctx0" brushRef="#br0" timeOffset="901559.5986">22009 10865 440 0,'0'0'3'16,"0"0"3"-16,0 0 0 16,13-9 2-16,1-3-1 15,6-6 1-15,4-6-2 16,9-2-7-16,1-8-35 0,7-3-40 16,1 0-3-16</inkml:trace>
  <inkml:trace contextRef="#ctx0" brushRef="#br0" timeOffset="902032.8668">21708 12117 436 0,'0'0'5'0,"0"0"0"0,12 16 2 16,0-10 0-16,5-2 0 16,1-1 1-16,0-3 0 15,5-7-1-15,-5-10-4 0,-3-4-2 16,-8-8-3-16,-5 1 1 16,-2-2 0-16,-11 6 1 15,-7 3 1-15,-1 11 2 16,-3 5 0-16,2 5 2 15,6 12 1-15,5 8-3 0,5 1-3 16,9 3 0-16,7-2 0 16,8-4 0-16,1-14-9 15,7-4-70-15,-1-4-4 16</inkml:trace>
  <inkml:trace contextRef="#ctx0" brushRef="#br0" timeOffset="902201.501">21938 11785 487 0,'0'0'3'16,"14"15"1"-16,1-1 0 15,5 1 1-15,4-1 0 16,5-2-2-16,-1-3-3 0,4 2-2 16,-8-11-25-16,-24 0-52 15,19-15-5-15</inkml:trace>
  <inkml:trace contextRef="#ctx0" brushRef="#br0" timeOffset="902569.0208">21987 11915 435 0,'0'0'1'0,"0"0"1"0,0-14-2 15,0-3-3-15,0-6-6 16,-9-7-3-16,3-8-1 15,-8-7 0-15,0 1 2 0,-1-2 5 16,-4 6 6-16,5 11 7 16,2 8 9-16,6 13 3 15,6 8 3-15,18 17-1 16,7 4-2-16,8 7-4 16,6 0-7-16,6-3-3 0,0-3-2 15,-1-7-2-15,-7-9-1 16,-5-6 0-16,-6-6 0 15,-5-9-1-15,-8-4 1 16,-3-1 0-16,-3 2 0 0,-1 3 2 16,4 1-1-16,0 7 1 15,2 4-2-15,7 3 0 16,-1 5 0-16,2-3 0 0,3 1-5 16,-4 0-72-16,-2-6-5 15</inkml:trace>
  <inkml:trace contextRef="#ctx0" brushRef="#br0" timeOffset="902996.2054">22433 11473 481 0,'0'0'2'16,"0"0"0"-16,0 0 0 16,13-1 0-16,-8-8 0 0,4-3-1 15,-4-2 0-15,-1-1 0 16,-4-4-1-16,1 4 0 15,-6 0 1-15,-7 6 1 16,0 6 1-16,-1 3 1 0,3 6 0 16,3 7-1-16,5 1-3 15,2 4 0-15,8-3 0 16,7 1 0-16,4-5 0 16,6-4-3-16,1-7-8 15,0 0-10-15,-5-13-14 0,1-1-16 16,-5-4-4-16,-1-1 2 15,-6 1 6-15,-2 0 17 16,-2 9 19-16,0-3 21 16,-6 12 20-16,9-5 22 0,-9 5 1 15,0 0 0-15,0 0-10 16,0 0-11-16,-2-13-13 16,-6 1-9-16,-3-5-4 0,7 1-3 15,-2-6-1-15,6-3-1 16,2 0 0-16,7 0-2 15,8-4-10-15,11-3-63 16,0 9-7-16</inkml:trace>
  <inkml:trace contextRef="#ctx0" brushRef="#br0" timeOffset="903773.0794">22061 12731 421 0,'0'0'7'0,"0"0"3"0,0 0 1 15,6 10 1-15,-6-10 1 16,10 18 1-16,-1-6 0 15,4 6-5-15,2-1-9 16,2 5 0-16,3 0 0 16,3-2 0-16,-3-2 0 0,2-4 0 15,0-3 0-15,-8-9 0 16,-2-2 0-16,-5-18 0 16,-7-5 0-16,-2-7 0 15,-7-10 0-15,-2-4 0 0,1-4 0 16,1 4 0-16,4-1 0 15,5 8 0-15,7 10 0 16,9 5 0-16,11 13 0 16,2 6 0-16,1 3 0 0,2 5 0 15,-3 0 0-15,-3-2 0 16,-4-3 0-16,-8-5 0 16,-5-7 0-16,-4-5 0 15,1 0 0-15,2-2 0 0,0 6 0 16,6 4 0-16,4 6 0 15,5 3 0-15,4 6 0 16,4 0 0-16,0 6 0 16,-10-9-14-16,6-2-67 0,-3-1-4 15</inkml:trace>
  <inkml:trace contextRef="#ctx0" brushRef="#br0" timeOffset="904037.2773">22709 12248 484 0,'0'0'5'16,"2"18"1"-16,2-4 0 15,7-1 0-15,1-1-2 0,3-7-4 16,0 0 0-16,4-5 0 16,-1-7 0-16,-3-10 0 15,-8-5 0-15,-6 0 0 0,-3-3 0 16,-10 6 0-16,-8 2 0 15,-5 6 0-15,-2 3 0 16,0 4 0-16,6 4 0 16,2 4 0-16,10 4 0 0,9-8 0 15,0 0-61-15,13 16-21 16</inkml:trace>
  <inkml:trace contextRef="#ctx0" brushRef="#br0" timeOffset="904441.6913">22680 11836 479 0,'0'0'5'15,"11"19"0"-15,4-2 2 16,4 9 1-16,8 5-1 16,6 4-7-16,5 2 0 15,5 1 0-15,3-6 0 0,-4-11 0 16,-4-7 0-16,-7-14 0 16,0-14-63-16,-10-2-23 15</inkml:trace>
  <inkml:trace contextRef="#ctx0" brushRef="#br0" timeOffset="904708.4232">23140 11890 469 0,'0'0'2'0,"0"0"0"16,1-6 0-16,0-3 1 15,3-6-1-15,1-6 1 16,-3 0-1-16,-1-5 0 0,-1 5-1 15,0-2 1-15,-7 6 2 16,-4 8 1-16,-2 9 1 16,1 4 0-16,0 13-6 15,1 3 0-15,9 4 0 16,2 1 0-16,10-3 0 0,6-5 0 16,5-8 0-16,2-9 0 15,10-9-71-15,-1-7-14 16</inkml:trace>
  <inkml:trace contextRef="#ctx0" brushRef="#br0" timeOffset="905153.2066">23273 11436 441 0,'0'0'6'15,"0"0"2"-15,-6 12 2 16,1 0 1-16,3 4 2 15,2 5 0-15,0 5-4 16,8 5-9-16,1-3 0 0,7 0 0 16,6-3 0-16,3-8 0 15,-1-8 0-15,2-9 0 16,-7-9 0-16,3-8 0 0,-8-11-45 16,-3-4-40-16,-8-5 0 15,-1 1 34-15,-2 3 27 16,-5 3 16-16,-2 9 8 0,-5 3 17 15,12 18 39-15,-5-10 29 16,5 10 0-16,5 10-38 16,7-2-39-16,8 2-8 15,-1-6 0-15,2-4 0 16,-3-4 0-16,1-9 0 16,-6-9 0-16,-5-2 0 0,-4-5 0 15,-4 0 0-15,-3 3 0 16,-7 4 0-16,2 7 0 15,2 3 0-15,6 12 0 16,0 0 0-16,2 7 0 0,15 3 0 16,-2-6-16-16,11-1-67 15,3-6-1-15</inkml:trace>
  <inkml:trace contextRef="#ctx0" brushRef="#br0" timeOffset="905507.7066">23397 10835 473 0,'1'9'6'0,"10"12"2"16,9 6 1-16,5 7 0 15,6 4-3-15,4 4-6 16,9 1 0-16,1-2 0 15,6-9 0-15,-8-18 0 0,-1-24-49 16,-8 3-37 0</inkml:trace>
  <inkml:trace contextRef="#ctx0" brushRef="#br0" timeOffset="905751.4718">23835 10931 441 0,'0'0'4'0,"0"0"1"15,0-12 2-15,2-1 0 16,7-8 0-16,-4-2 1 16,-2-7-1-16,0-3 1 0,-3 1-3 15,0 7 0-15,-6 3-1 16,6 22-1-16,-18 0-3 16,11 15 0-16,1 14 0 0,4 7 0 15,3 1 0-15,10 0 0 16,7-4 0-16,1-14 0 15,11-5 0-15,-6-17-32 16,9-8-51-16,0-11-4 0</inkml:trace>
  <inkml:trace contextRef="#ctx0" brushRef="#br0" timeOffset="906009.3293">23971 10418 481 0,'0'0'7'0,"-11"14"0"15,5 1 3-15,1 7-4 16,-3 5-6-16,3 2 0 16,2 4 0-16,3-1 0 15,7-4 0-15,10-7 0 0,4-5 0 16,4-6 0-16,3-6 0 16,2-4 0-16,1 0 0 15,-3 2 0-15,-2 1 0 0,-8 8 0 16,-2 1 0-16,-7 9 0 15,-3 4 0-15,-7 2 0 16,1 5 0-16,13-8-66 16,-20-8-19-16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AADD3-FD01-394F-B2DC-9D3936C5E269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4096C-BF09-1E40-B528-46903CE3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376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05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What is the significance of GTP hydrolysis during translation?</a:t>
            </a:r>
          </a:p>
          <a:p>
            <a:r>
              <a:rPr lang="en-US" smtClean="0"/>
              <a:t>https://www.polleverywhere.com/multiple_choice_polls/Yfujt7q8R91wBUl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48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What is the significance of GTP hydrolysis during translation?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98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EF-</a:t>
            </a:r>
            <a:r>
              <a:rPr lang="en-US" dirty="0" err="1" smtClean="0"/>
              <a:t>Tu</a:t>
            </a:r>
            <a:r>
              <a:rPr lang="en-US" dirty="0" smtClean="0"/>
              <a:t>:</a:t>
            </a:r>
            <a:r>
              <a:rPr lang="en-US" baseline="0" dirty="0" smtClean="0"/>
              <a:t> bringing in new </a:t>
            </a:r>
            <a:r>
              <a:rPr lang="en-US" baseline="0" dirty="0" err="1" smtClean="0"/>
              <a:t>tRNA</a:t>
            </a:r>
            <a:endParaRPr lang="en-US" baseline="0" dirty="0" smtClean="0"/>
          </a:p>
          <a:p>
            <a:r>
              <a:rPr lang="en-US" baseline="0" dirty="0" smtClean="0"/>
              <a:t>As in initiation, </a:t>
            </a:r>
            <a:r>
              <a:rPr lang="en-US" baseline="0" dirty="0" err="1" smtClean="0"/>
              <a:t>tRNAs</a:t>
            </a:r>
            <a:r>
              <a:rPr lang="en-US" baseline="0" dirty="0" smtClean="0"/>
              <a:t> don’t enter the ribosome spontaneously – need proteins to bring them in.</a:t>
            </a:r>
          </a:p>
          <a:p>
            <a:r>
              <a:rPr lang="en-US" baseline="0" dirty="0" smtClean="0"/>
              <a:t>EF-Ts: guanine nucleotide exchange factor.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20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bond between the amino</a:t>
            </a:r>
            <a:r>
              <a:rPr lang="en-US" baseline="0" dirty="0" smtClean="0"/>
              <a:t> acid and the </a:t>
            </a:r>
            <a:r>
              <a:rPr lang="en-US" baseline="0" dirty="0" err="1" smtClean="0"/>
              <a:t>tRNA</a:t>
            </a:r>
            <a:r>
              <a:rPr lang="en-US" baseline="0" dirty="0" smtClean="0"/>
              <a:t> at the P site is broken</a:t>
            </a:r>
          </a:p>
          <a:p>
            <a:r>
              <a:rPr lang="en-US" baseline="0" dirty="0" smtClean="0"/>
              <a:t>The C-term of the P-site amino acid or peptide is joined to the N-term of the amino acid in the A site</a:t>
            </a:r>
          </a:p>
          <a:p>
            <a:r>
              <a:rPr lang="en-US" baseline="0" dirty="0" smtClean="0"/>
              <a:t>The amino acid or peptide that was in the P site is now covalently linked to the amino acid that is covalently linked to the </a:t>
            </a:r>
            <a:r>
              <a:rPr lang="en-US" baseline="0" dirty="0" err="1" smtClean="0"/>
              <a:t>tRNA</a:t>
            </a:r>
            <a:r>
              <a:rPr lang="en-US" baseline="0" dirty="0" smtClean="0"/>
              <a:t> in the A 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75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amino N </a:t>
            </a:r>
            <a:r>
              <a:rPr lang="en-US" baseline="0" dirty="0" smtClean="0"/>
              <a:t>attacks the carbonyl C. </a:t>
            </a:r>
          </a:p>
          <a:p>
            <a:r>
              <a:rPr lang="en-US" baseline="0" dirty="0" smtClean="0"/>
              <a:t>Some shuffling around of electrons and protons.</a:t>
            </a:r>
          </a:p>
          <a:p>
            <a:r>
              <a:rPr lang="en-US" baseline="0" dirty="0" smtClean="0"/>
              <a:t>3’ OH of P-site </a:t>
            </a:r>
            <a:r>
              <a:rPr lang="en-US" baseline="0" dirty="0" err="1" smtClean="0"/>
              <a:t>tRNA</a:t>
            </a:r>
            <a:r>
              <a:rPr lang="en-US" baseline="0" dirty="0" smtClean="0"/>
              <a:t> is restored (not shown)</a:t>
            </a:r>
          </a:p>
          <a:p>
            <a:r>
              <a:rPr lang="en-US" baseline="0" dirty="0" smtClean="0"/>
              <a:t>A site </a:t>
            </a:r>
            <a:r>
              <a:rPr lang="en-US" baseline="0" dirty="0" err="1" smtClean="0"/>
              <a:t>tRNA</a:t>
            </a:r>
            <a:r>
              <a:rPr lang="en-US" baseline="0" dirty="0" smtClean="0"/>
              <a:t> is now “leaning” towards P 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3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GTP hydrolysis powers</a:t>
            </a:r>
            <a:r>
              <a:rPr lang="en-US" baseline="0" dirty="0" smtClean="0"/>
              <a:t> the movement of the ribosome along the mRNA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27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can’t the finished</a:t>
            </a:r>
            <a:r>
              <a:rPr lang="en-US" baseline="0" dirty="0" smtClean="0"/>
              <a:t> polypeptide just dissociate?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38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 EF-G, RF1/2</a:t>
            </a:r>
            <a:r>
              <a:rPr lang="en-US" baseline="0" dirty="0" smtClean="0"/>
              <a:t> have </a:t>
            </a:r>
            <a:r>
              <a:rPr lang="en-US" baseline="0" dirty="0" err="1" smtClean="0"/>
              <a:t>tRNA</a:t>
            </a:r>
            <a:r>
              <a:rPr lang="en-US" baseline="0" dirty="0" smtClean="0"/>
              <a:t>-like structures.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92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96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04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Bacterial Shine-Dalgarno sequences are located in:</a:t>
            </a:r>
          </a:p>
          <a:p>
            <a:r>
              <a:rPr lang="en-US" smtClean="0"/>
              <a:t>https://www.polleverywhere.com/multiple_choice_polls/VPhZYPbGknOFLvM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78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Bacterial Shine-Dalgarno sequences are located in: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45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After translation has been initiated, what is the order in which each tRNA will move through the three tRNA-binding sites in the ribosome?</a:t>
            </a:r>
          </a:p>
          <a:p>
            <a:r>
              <a:rPr lang="en-US" smtClean="0"/>
              <a:t>https://www.polleverywhere.com/multiple_choice_polls/aQeMslDYEsl5Bav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04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After translation has been initiated, what is the order in which each tRNA will move through the three tRNA-binding sites in the ribosome?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29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Who escorts aminoacyl-tRNAs into the A site?</a:t>
            </a:r>
          </a:p>
          <a:p>
            <a:r>
              <a:rPr lang="en-US" smtClean="0"/>
              <a:t>https://www.polleverywhere.com/multiple_choice_polls/NsNDZzN7O7e89e7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34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Who escorts aminoacyl-tRNAs into the A site?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50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Click on the atom that will be covalently bonded to the 3' O of ribose in an aminoacyl-tRNA</a:t>
            </a:r>
          </a:p>
          <a:p>
            <a:r>
              <a:rPr lang="en-US" smtClean="0"/>
              <a:t>https://www.polleverywhere.com/clickable_images/imPd2TI0mHjUbyJ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0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Click on the atom that will be covalently bonded to the 3' O of ribose in an aminoacyl-tRNA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4096C-BF09-1E40-B528-46903CE32771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60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E3F6-AA8C-4243-9056-5E63F4F8C4F5}" type="datetime1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51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2AC7C-FE95-574C-B38E-A9E5BB51D415}" type="datetime1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49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8564-A454-6349-9EEB-107CAD7325E2}" type="datetime1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1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1263-5379-3C47-A3F9-37518F992316}" type="datetime1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99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F1DD-942C-594C-8908-B7FBEB92F408}" type="datetime1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30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33D44-3DAB-FD42-9941-CBA4F16FE634}" type="datetime1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2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46DE-A9EF-9642-B115-10BD37F8CC61}" type="datetime1">
              <a:rPr lang="en-US" smtClean="0"/>
              <a:t>12/7/17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81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394B8-03B4-9C4E-942A-25E8F7EDEC52}" type="datetime1">
              <a:rPr lang="en-US" smtClean="0"/>
              <a:t>12/7/17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97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5B31-5D0A-5B47-8B1E-DCE2815AD253}" type="datetime1">
              <a:rPr lang="en-US" smtClean="0"/>
              <a:t>12/7/17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8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68DA-39BC-064F-B740-18B0F05D85B9}" type="datetime1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96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B3D46-CCEB-F340-85D8-4060F74BB2A4}" type="datetime1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57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BCBB2-DEAE-7E42-B421-1C48234DECC5}" type="datetime1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FAE17-38F3-244D-A9B2-94C182E4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6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9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10.tmp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customXml" Target="../ink/ink1.xml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customXml" Target="../ink/ink2.xml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customXml" Target="../ink/ink3.xml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4.xml"/><Relationship Id="rId3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customXml" Target="../ink/ink5.xml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2.tmp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3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4.tmp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5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6.tmp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7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8.tmp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86007" y="142745"/>
            <a:ext cx="8191680" cy="61356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BB2950 Day 24: Thursday 12-7-17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78188" y="756305"/>
            <a:ext cx="8807319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Learning objectives:</a:t>
            </a:r>
            <a:endParaRPr lang="en-US" sz="2400" dirty="0" smtClean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Describe </a:t>
            </a:r>
            <a:r>
              <a:rPr lang="en-US" sz="2000" dirty="0"/>
              <a:t>the process of elongation, including the roles of elongation </a:t>
            </a:r>
            <a:r>
              <a:rPr lang="en-US" sz="2000" dirty="0" smtClean="0"/>
              <a:t>factors EF-Tu</a:t>
            </a:r>
            <a:r>
              <a:rPr lang="en-US" sz="2000" dirty="0"/>
              <a:t>, EF-Ts, and </a:t>
            </a:r>
            <a:r>
              <a:rPr lang="en-US" sz="2000" dirty="0" smtClean="0"/>
              <a:t>EF-G (continued from Tuesday).</a:t>
            </a:r>
            <a:endParaRPr lang="en-US" sz="2000" dirty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Describe the chemical basis of peptide bond formation (continued from Tuesday</a:t>
            </a:r>
            <a:r>
              <a:rPr lang="en-US" sz="2000" dirty="0" smtClean="0"/>
              <a:t>).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Describe how translation is terminated, including the roles of the release factors</a:t>
            </a:r>
            <a:r>
              <a:rPr lang="en-US" sz="2000" dirty="0" smtClean="0"/>
              <a:t>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Describe </a:t>
            </a:r>
            <a:r>
              <a:rPr lang="en-US" sz="2000" dirty="0"/>
              <a:t>how ribosomes are prepared for re-use, including the role of ribosome recycling factor</a:t>
            </a:r>
            <a:r>
              <a:rPr lang="en-US" sz="2000" dirty="0" smtClean="0"/>
              <a:t>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Explain </a:t>
            </a:r>
            <a:r>
              <a:rPr lang="en-US" sz="2000" dirty="0"/>
              <a:t>how proteins are targeted to the correct sub-cellular locations</a:t>
            </a:r>
            <a:r>
              <a:rPr lang="en-US" sz="2000" dirty="0" smtClean="0"/>
              <a:t>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Explain what post-translational modification is and why its important. 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FA9B-5A73-9A4A-9465-F5A6E87715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7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1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22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18-23.jpg"/>
          <p:cNvPicPr>
            <a:picLocks noChangeAspect="1"/>
          </p:cNvPicPr>
          <p:nvPr/>
        </p:nvPicPr>
        <p:blipFill rotWithShape="1">
          <a:blip r:embed="rId3"/>
          <a:srcRect t="66967"/>
          <a:stretch/>
        </p:blipFill>
        <p:spPr>
          <a:xfrm>
            <a:off x="6553199" y="4347186"/>
            <a:ext cx="4163849" cy="2859713"/>
          </a:xfrm>
          <a:prstGeom prst="rect">
            <a:avLst/>
          </a:prstGeom>
        </p:spPr>
      </p:pic>
      <p:pic>
        <p:nvPicPr>
          <p:cNvPr id="5" name="Picture 4" descr="Figure 18-23.jpg"/>
          <p:cNvPicPr>
            <a:picLocks noChangeAspect="1"/>
          </p:cNvPicPr>
          <p:nvPr/>
        </p:nvPicPr>
        <p:blipFill rotWithShape="1">
          <a:blip r:embed="rId3"/>
          <a:srcRect b="73335"/>
          <a:stretch/>
        </p:blipFill>
        <p:spPr>
          <a:xfrm>
            <a:off x="0" y="108094"/>
            <a:ext cx="4280237" cy="2372969"/>
          </a:xfrm>
          <a:prstGeom prst="rect">
            <a:avLst/>
          </a:prstGeom>
        </p:spPr>
      </p:pic>
      <p:pic>
        <p:nvPicPr>
          <p:cNvPr id="6" name="Picture 5" descr="Figure 18-23.jpg"/>
          <p:cNvPicPr>
            <a:picLocks noChangeAspect="1"/>
          </p:cNvPicPr>
          <p:nvPr/>
        </p:nvPicPr>
        <p:blipFill rotWithShape="1">
          <a:blip r:embed="rId3"/>
          <a:srcRect t="26851" b="32392"/>
          <a:stretch/>
        </p:blipFill>
        <p:spPr>
          <a:xfrm>
            <a:off x="2821353" y="1816252"/>
            <a:ext cx="4187329" cy="3548219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299431" y="2480065"/>
            <a:ext cx="1639053" cy="325301"/>
          </a:xfrm>
          <a:custGeom>
            <a:avLst/>
            <a:gdLst>
              <a:gd name="connsiteX0" fmla="*/ 0 w 1639053"/>
              <a:gd name="connsiteY0" fmla="*/ 0 h 325301"/>
              <a:gd name="connsiteX1" fmla="*/ 310091 w 1639053"/>
              <a:gd name="connsiteY1" fmla="*/ 310133 h 325301"/>
              <a:gd name="connsiteX2" fmla="*/ 1225598 w 1639053"/>
              <a:gd name="connsiteY2" fmla="*/ 280596 h 325301"/>
              <a:gd name="connsiteX3" fmla="*/ 1639053 w 1639053"/>
              <a:gd name="connsiteY3" fmla="*/ 265828 h 32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9053" h="325301">
                <a:moveTo>
                  <a:pt x="0" y="0"/>
                </a:moveTo>
                <a:cubicBezTo>
                  <a:pt x="52912" y="131683"/>
                  <a:pt x="105825" y="263367"/>
                  <a:pt x="310091" y="310133"/>
                </a:cubicBezTo>
                <a:cubicBezTo>
                  <a:pt x="514357" y="356899"/>
                  <a:pt x="1225598" y="280596"/>
                  <a:pt x="1225598" y="280596"/>
                </a:cubicBezTo>
                <a:lnTo>
                  <a:pt x="1639053" y="265828"/>
                </a:lnTo>
              </a:path>
            </a:pathLst>
          </a:custGeom>
          <a:ln w="12700">
            <a:solidFill>
              <a:schemeClr val="tx1"/>
            </a:solidFill>
            <a:tailEnd type="stealth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077654" y="5364471"/>
            <a:ext cx="2815131" cy="325301"/>
          </a:xfrm>
          <a:custGeom>
            <a:avLst/>
            <a:gdLst>
              <a:gd name="connsiteX0" fmla="*/ 0 w 1639053"/>
              <a:gd name="connsiteY0" fmla="*/ 0 h 325301"/>
              <a:gd name="connsiteX1" fmla="*/ 310091 w 1639053"/>
              <a:gd name="connsiteY1" fmla="*/ 310133 h 325301"/>
              <a:gd name="connsiteX2" fmla="*/ 1225598 w 1639053"/>
              <a:gd name="connsiteY2" fmla="*/ 280596 h 325301"/>
              <a:gd name="connsiteX3" fmla="*/ 1639053 w 1639053"/>
              <a:gd name="connsiteY3" fmla="*/ 265828 h 32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9053" h="325301">
                <a:moveTo>
                  <a:pt x="0" y="0"/>
                </a:moveTo>
                <a:cubicBezTo>
                  <a:pt x="52912" y="131683"/>
                  <a:pt x="105825" y="263367"/>
                  <a:pt x="310091" y="310133"/>
                </a:cubicBezTo>
                <a:cubicBezTo>
                  <a:pt x="514357" y="356899"/>
                  <a:pt x="1225598" y="280596"/>
                  <a:pt x="1225598" y="280596"/>
                </a:cubicBezTo>
                <a:lnTo>
                  <a:pt x="1639053" y="265828"/>
                </a:lnTo>
              </a:path>
            </a:pathLst>
          </a:custGeom>
          <a:ln w="12700">
            <a:solidFill>
              <a:schemeClr val="tx1"/>
            </a:solidFill>
            <a:tailEnd type="stealth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83011" y="203428"/>
            <a:ext cx="61882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Elongation requires </a:t>
            </a:r>
            <a:r>
              <a:rPr lang="en-US" sz="3200" u="sng" dirty="0" smtClean="0"/>
              <a:t>E</a:t>
            </a:r>
            <a:r>
              <a:rPr lang="en-US" sz="3200" dirty="0" smtClean="0"/>
              <a:t>longation </a:t>
            </a:r>
            <a:r>
              <a:rPr lang="en-US" sz="3200" u="sng" dirty="0" smtClean="0"/>
              <a:t>F</a:t>
            </a:r>
            <a:r>
              <a:rPr lang="en-US" sz="3200" dirty="0" smtClean="0"/>
              <a:t>actors (EFs) and GTP hydrolysis</a:t>
            </a:r>
            <a:endParaRPr lang="en-US" sz="32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130" y="3127622"/>
            <a:ext cx="2870354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GTP hydrolysis by EF-Tu triggers a conformational change in EF-Tu that causes it to dissociate from the ribosome.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After EF-Tu dissociates, the amino acid arm of the </a:t>
            </a:r>
            <a:r>
              <a:rPr lang="en-US" dirty="0" err="1" smtClean="0"/>
              <a:t>tRNA</a:t>
            </a:r>
            <a:r>
              <a:rPr lang="en-US" dirty="0" smtClean="0"/>
              <a:t> moves into the active site of the ribosome.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18-2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80" y="671379"/>
            <a:ext cx="8872020" cy="5640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5416" y="190917"/>
            <a:ext cx="85857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chemistry of peptide bond formation</a:t>
            </a:r>
            <a:endParaRPr lang="en-US" sz="32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168640" y="3304440"/>
              <a:ext cx="3925440" cy="2454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3160" y="3288600"/>
                <a:ext cx="3952800" cy="248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563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18-24.jpg"/>
          <p:cNvPicPr>
            <a:picLocks noChangeAspect="1"/>
          </p:cNvPicPr>
          <p:nvPr/>
        </p:nvPicPr>
        <p:blipFill rotWithShape="1">
          <a:blip r:embed="rId3"/>
          <a:srcRect t="10595" r="73800" b="56031"/>
          <a:stretch/>
        </p:blipFill>
        <p:spPr>
          <a:xfrm>
            <a:off x="0" y="0"/>
            <a:ext cx="3648819" cy="2954717"/>
          </a:xfrm>
          <a:prstGeom prst="rect">
            <a:avLst/>
          </a:prstGeom>
        </p:spPr>
      </p:pic>
      <p:pic>
        <p:nvPicPr>
          <p:cNvPr id="5" name="Picture 4" descr="Figure 18-24.jpg"/>
          <p:cNvPicPr>
            <a:picLocks noChangeAspect="1"/>
          </p:cNvPicPr>
          <p:nvPr/>
        </p:nvPicPr>
        <p:blipFill rotWithShape="1">
          <a:blip r:embed="rId3"/>
          <a:srcRect l="30414" t="10627" r="43402" b="56031"/>
          <a:stretch/>
        </p:blipFill>
        <p:spPr>
          <a:xfrm>
            <a:off x="4728219" y="0"/>
            <a:ext cx="3649962" cy="2954717"/>
          </a:xfrm>
          <a:prstGeom prst="rect">
            <a:avLst/>
          </a:prstGeom>
        </p:spPr>
      </p:pic>
      <p:pic>
        <p:nvPicPr>
          <p:cNvPr id="6" name="Picture 5" descr="Figure 18-24.jpg"/>
          <p:cNvPicPr>
            <a:picLocks noChangeAspect="1"/>
          </p:cNvPicPr>
          <p:nvPr/>
        </p:nvPicPr>
        <p:blipFill rotWithShape="1">
          <a:blip r:embed="rId3"/>
          <a:srcRect l="61068" b="56031"/>
          <a:stretch/>
        </p:blipFill>
        <p:spPr>
          <a:xfrm>
            <a:off x="4193615" y="3303811"/>
            <a:ext cx="4950385" cy="355418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942589" y="1255300"/>
            <a:ext cx="354390" cy="39874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5400000">
            <a:off x="6376005" y="2964140"/>
            <a:ext cx="354390" cy="39874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52080" y="3459960"/>
              <a:ext cx="3570480" cy="2649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680" y="3443400"/>
                <a:ext cx="3596040" cy="268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048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A slightly more simplified view of  the </a:t>
            </a:r>
            <a:r>
              <a:rPr lang="en-US" sz="3200" dirty="0" err="1" smtClean="0"/>
              <a:t>peptidyl</a:t>
            </a:r>
            <a:r>
              <a:rPr lang="en-US" sz="3200" dirty="0" smtClean="0"/>
              <a:t> transfer reaction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5410200" y="5943601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400" dirty="0" smtClean="0"/>
              <a:t>http://rpi.edu/dept/bcbp/molbiochem/MBWeb/mb2/part1/translate.htm</a:t>
            </a:r>
            <a:endParaRPr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4" y="1883497"/>
            <a:ext cx="4250730" cy="32883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460" y="1883497"/>
            <a:ext cx="4391540" cy="406010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351158" y="3081328"/>
            <a:ext cx="354390" cy="39874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977120" y="2847960"/>
              <a:ext cx="5842080" cy="2100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1280" y="2831400"/>
                <a:ext cx="5871960" cy="212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717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26_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95" y="573429"/>
            <a:ext cx="2586030" cy="60188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4782" y="233724"/>
            <a:ext cx="66449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Translocation of the ribosome along the mRNA requires </a:t>
            </a:r>
            <a:r>
              <a:rPr lang="en-US" sz="3200" b="1" dirty="0" smtClean="0"/>
              <a:t>EF-G</a:t>
            </a:r>
            <a:r>
              <a:rPr lang="en-US" sz="3200" dirty="0" smtClean="0"/>
              <a:t> and GTP hydrolysis</a:t>
            </a:r>
            <a:endParaRPr lang="en-US" sz="3200" b="1" dirty="0"/>
          </a:p>
        </p:txBody>
      </p:sp>
      <p:pic>
        <p:nvPicPr>
          <p:cNvPr id="5" name="Picture 4" descr="figure_18_26_02.jpg"/>
          <p:cNvPicPr>
            <a:picLocks noChangeAspect="1"/>
          </p:cNvPicPr>
          <p:nvPr/>
        </p:nvPicPr>
        <p:blipFill rotWithShape="1">
          <a:blip r:embed="rId4"/>
          <a:srcRect t="49831" b="6495"/>
          <a:stretch/>
        </p:blipFill>
        <p:spPr>
          <a:xfrm>
            <a:off x="3368389" y="4223601"/>
            <a:ext cx="2682420" cy="2455068"/>
          </a:xfrm>
          <a:prstGeom prst="rect">
            <a:avLst/>
          </a:prstGeom>
        </p:spPr>
      </p:pic>
      <p:pic>
        <p:nvPicPr>
          <p:cNvPr id="6" name="Picture 5" descr="figure_18_26_03.jpg"/>
          <p:cNvPicPr>
            <a:picLocks noChangeAspect="1"/>
          </p:cNvPicPr>
          <p:nvPr/>
        </p:nvPicPr>
        <p:blipFill rotWithShape="1">
          <a:blip r:embed="rId5"/>
          <a:srcRect t="53015" b="7853"/>
          <a:stretch/>
        </p:blipFill>
        <p:spPr>
          <a:xfrm>
            <a:off x="6383207" y="2582675"/>
            <a:ext cx="2616394" cy="238291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2354678" y="4466172"/>
            <a:ext cx="1355724" cy="156958"/>
          </a:xfrm>
          <a:custGeom>
            <a:avLst/>
            <a:gdLst>
              <a:gd name="connsiteX0" fmla="*/ 0 w 1355724"/>
              <a:gd name="connsiteY0" fmla="*/ 0 h 156958"/>
              <a:gd name="connsiteX1" fmla="*/ 984684 w 1355724"/>
              <a:gd name="connsiteY1" fmla="*/ 71345 h 156958"/>
              <a:gd name="connsiteX2" fmla="*/ 1355724 w 1355724"/>
              <a:gd name="connsiteY2" fmla="*/ 156958 h 15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5724" h="156958">
                <a:moveTo>
                  <a:pt x="0" y="0"/>
                </a:moveTo>
                <a:cubicBezTo>
                  <a:pt x="379365" y="22592"/>
                  <a:pt x="758730" y="45185"/>
                  <a:pt x="984684" y="71345"/>
                </a:cubicBezTo>
                <a:cubicBezTo>
                  <a:pt x="1210638" y="97505"/>
                  <a:pt x="1355724" y="156958"/>
                  <a:pt x="1355724" y="156958"/>
                </a:cubicBezTo>
              </a:path>
            </a:pathLst>
          </a:custGeom>
          <a:ln w="1587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54782" y="4096840"/>
            <a:ext cx="1655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GTP hydrolysis</a:t>
            </a:r>
            <a:endParaRPr lang="en-US" dirty="0"/>
          </a:p>
        </p:txBody>
      </p:sp>
      <p:pic>
        <p:nvPicPr>
          <p:cNvPr id="10" name="Picture 9" descr="figure_18_26_03.jpg"/>
          <p:cNvPicPr>
            <a:picLocks noChangeAspect="1"/>
          </p:cNvPicPr>
          <p:nvPr/>
        </p:nvPicPr>
        <p:blipFill rotWithShape="1">
          <a:blip r:embed="rId5"/>
          <a:srcRect l="46378" t="40366" b="47613"/>
          <a:stretch/>
        </p:blipFill>
        <p:spPr>
          <a:xfrm>
            <a:off x="4980238" y="2948671"/>
            <a:ext cx="1402969" cy="731995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 rot="7189913" flipH="1">
            <a:off x="5251258" y="3712311"/>
            <a:ext cx="659563" cy="158556"/>
          </a:xfrm>
          <a:custGeom>
            <a:avLst/>
            <a:gdLst>
              <a:gd name="connsiteX0" fmla="*/ 0 w 1355724"/>
              <a:gd name="connsiteY0" fmla="*/ 0 h 156958"/>
              <a:gd name="connsiteX1" fmla="*/ 984684 w 1355724"/>
              <a:gd name="connsiteY1" fmla="*/ 71345 h 156958"/>
              <a:gd name="connsiteX2" fmla="*/ 1355724 w 1355724"/>
              <a:gd name="connsiteY2" fmla="*/ 156958 h 15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5724" h="156958">
                <a:moveTo>
                  <a:pt x="0" y="0"/>
                </a:moveTo>
                <a:cubicBezTo>
                  <a:pt x="379365" y="22592"/>
                  <a:pt x="758730" y="45185"/>
                  <a:pt x="984684" y="71345"/>
                </a:cubicBezTo>
                <a:cubicBezTo>
                  <a:pt x="1210638" y="97505"/>
                  <a:pt x="1355724" y="156958"/>
                  <a:pt x="1355724" y="156958"/>
                </a:cubicBezTo>
              </a:path>
            </a:pathLst>
          </a:custGeom>
          <a:ln w="1587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8886203">
            <a:off x="5172236" y="3772702"/>
            <a:ext cx="1355724" cy="156958"/>
          </a:xfrm>
          <a:custGeom>
            <a:avLst/>
            <a:gdLst>
              <a:gd name="connsiteX0" fmla="*/ 0 w 1355724"/>
              <a:gd name="connsiteY0" fmla="*/ 0 h 156958"/>
              <a:gd name="connsiteX1" fmla="*/ 984684 w 1355724"/>
              <a:gd name="connsiteY1" fmla="*/ 71345 h 156958"/>
              <a:gd name="connsiteX2" fmla="*/ 1355724 w 1355724"/>
              <a:gd name="connsiteY2" fmla="*/ 156958 h 15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5724" h="156958">
                <a:moveTo>
                  <a:pt x="0" y="0"/>
                </a:moveTo>
                <a:cubicBezTo>
                  <a:pt x="379365" y="22592"/>
                  <a:pt x="758730" y="45185"/>
                  <a:pt x="984684" y="71345"/>
                </a:cubicBezTo>
                <a:cubicBezTo>
                  <a:pt x="1210638" y="97505"/>
                  <a:pt x="1355724" y="156958"/>
                  <a:pt x="1355724" y="156958"/>
                </a:cubicBezTo>
              </a:path>
            </a:pathLst>
          </a:custGeom>
          <a:ln w="15875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80238" y="2948671"/>
            <a:ext cx="185783" cy="2618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9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8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01" y="1606590"/>
            <a:ext cx="4784801" cy="45718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5416" y="233724"/>
            <a:ext cx="85857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three-dimensional structure of EF-G is similar to that of a </a:t>
            </a:r>
            <a:r>
              <a:rPr lang="en-US" sz="3200" dirty="0" err="1" smtClean="0"/>
              <a:t>tRNA</a:t>
            </a:r>
            <a:r>
              <a:rPr lang="en-US" sz="3200" dirty="0" smtClean="0"/>
              <a:t> bound to EF-</a:t>
            </a:r>
            <a:r>
              <a:rPr lang="en-US" sz="3200" dirty="0" err="1" smtClean="0"/>
              <a:t>Tu</a:t>
            </a:r>
            <a:endParaRPr lang="en-US" sz="32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3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5416" y="233724"/>
            <a:ext cx="85857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Elongation in eukaryotes occurs in essentially the same way, but the EFs have different names:</a:t>
            </a:r>
            <a:endParaRPr lang="en-US" sz="32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865453" y="2138680"/>
          <a:ext cx="319962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3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983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Bacteria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Eukaryotes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EF-</a:t>
                      </a:r>
                      <a:r>
                        <a:rPr lang="en-US" dirty="0" err="1" smtClean="0"/>
                        <a:t>Tu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eEF1α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EF-Ts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eEF1β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EF-G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eEF2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73480" y="1819800"/>
              <a:ext cx="2287440" cy="3204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7640" y="1806480"/>
                <a:ext cx="2320200" cy="322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178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27_01.jpg"/>
          <p:cNvPicPr>
            <a:picLocks noChangeAspect="1"/>
          </p:cNvPicPr>
          <p:nvPr/>
        </p:nvPicPr>
        <p:blipFill rotWithShape="1">
          <a:blip r:embed="rId3"/>
          <a:srcRect b="56522"/>
          <a:stretch/>
        </p:blipFill>
        <p:spPr>
          <a:xfrm>
            <a:off x="1598327" y="1949043"/>
            <a:ext cx="5426848" cy="32876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708" y="49138"/>
            <a:ext cx="88711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Termination of translation requires </a:t>
            </a:r>
            <a:r>
              <a:rPr lang="en-US" sz="3200" b="1" u="sng" dirty="0" smtClean="0"/>
              <a:t>R</a:t>
            </a:r>
            <a:r>
              <a:rPr lang="en-US" sz="3200" b="1" dirty="0" smtClean="0"/>
              <a:t>elease </a:t>
            </a:r>
            <a:r>
              <a:rPr lang="en-US" sz="3200" b="1" u="sng" dirty="0" smtClean="0"/>
              <a:t>F</a:t>
            </a:r>
            <a:r>
              <a:rPr lang="en-US" sz="3200" b="1" dirty="0" smtClean="0"/>
              <a:t>actors </a:t>
            </a:r>
            <a:r>
              <a:rPr lang="en-US" sz="3200" dirty="0" smtClean="0"/>
              <a:t>(RFs) to catalyze hydrolysis of the bond between the last amino acid and the last </a:t>
            </a:r>
            <a:r>
              <a:rPr lang="en-US" sz="3200" dirty="0" err="1" smtClean="0"/>
              <a:t>tRNA</a:t>
            </a:r>
            <a:r>
              <a:rPr lang="en-US" sz="3200" dirty="0" smtClean="0"/>
              <a:t> </a:t>
            </a:r>
            <a:endParaRPr lang="en-US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4166804" y="4991624"/>
            <a:ext cx="357032" cy="4330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5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0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27_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08" y="445008"/>
            <a:ext cx="4602480" cy="6412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45188" y="209838"/>
            <a:ext cx="42312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RF-1 or RF-2 bind along with RF-3 and stimulate hydrolysis of the bond between the polypeptide and the last </a:t>
            </a:r>
            <a:r>
              <a:rPr lang="en-US" sz="2800" dirty="0" err="1" smtClean="0"/>
              <a:t>tRNA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834360" y="2062080"/>
              <a:ext cx="4789440" cy="3232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9240" y="2046960"/>
                <a:ext cx="4821120" cy="326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448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27_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4" y="222504"/>
            <a:ext cx="4035552" cy="64129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45188" y="209838"/>
            <a:ext cx="42312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Exchange of GDP for GTP causes RF-1 or RF-2 to dissociate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9478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27_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62" y="222504"/>
            <a:ext cx="3499104" cy="64129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45188" y="209838"/>
            <a:ext cx="42312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Hydrolysis of GTP causes RF-3 to dissociate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7788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29a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03" y="222504"/>
            <a:ext cx="3700272" cy="6412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21106" y="222504"/>
            <a:ext cx="51838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Ribosome Recycling Factor </a:t>
            </a:r>
            <a:r>
              <a:rPr lang="en-US" sz="2800" dirty="0" smtClean="0"/>
              <a:t>(RRF) is required to remove the remaining uncharged </a:t>
            </a:r>
            <a:r>
              <a:rPr lang="en-US" sz="2800" dirty="0" err="1" smtClean="0"/>
              <a:t>tRNA</a:t>
            </a:r>
            <a:r>
              <a:rPr lang="en-US" sz="2800" dirty="0" smtClean="0"/>
              <a:t> and mRNA so that ribosomes can be re-used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9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29a_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" y="445008"/>
            <a:ext cx="4334256" cy="64129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21106" y="222504"/>
            <a:ext cx="51838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After RRF binds in the A site, EF-G comes into A site and pushes RRF over just </a:t>
            </a:r>
            <a:r>
              <a:rPr lang="en-US" sz="2800" dirty="0"/>
              <a:t>as it would a </a:t>
            </a:r>
            <a:r>
              <a:rPr lang="en-US" sz="2800" dirty="0" err="1"/>
              <a:t>tRNA</a:t>
            </a:r>
            <a:endParaRPr lang="en-US" sz="2800" b="1" dirty="0"/>
          </a:p>
          <a:p>
            <a:pPr algn="ctr"/>
            <a:r>
              <a:rPr lang="en-US" sz="2800" dirty="0" smtClean="0"/>
              <a:t> (causes the ribosome to translocate along mRNA)</a:t>
            </a:r>
            <a:endParaRPr lang="en-US" sz="2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001960" y="2633400"/>
              <a:ext cx="6178680" cy="1809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5760" y="2618640"/>
                <a:ext cx="6211440" cy="18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141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29a_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00" y="785672"/>
            <a:ext cx="4638701" cy="55706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21106" y="222504"/>
            <a:ext cx="5183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RRF in the P site induces disassembly of the ribosome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1791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29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26" y="857621"/>
            <a:ext cx="4384680" cy="33304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2604" y="222504"/>
            <a:ext cx="8662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RRF is structurally similar to a </a:t>
            </a:r>
            <a:r>
              <a:rPr lang="en-US" sz="2800" dirty="0" err="1" smtClean="0"/>
              <a:t>tRNA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2604" y="222504"/>
            <a:ext cx="86623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Nomenclature note: “ribosomal proteins” do not include IFs, EFs, RFs, RRF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Table 18-1-3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1" y="2232660"/>
            <a:ext cx="9038585" cy="253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0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2604" y="67283"/>
            <a:ext cx="86623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Other things that must happen during or after translation for proper protein function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0390" y="1458410"/>
            <a:ext cx="83164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Protein folding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Sub-cellular localization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Post-translational modification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03280" y="1014480"/>
              <a:ext cx="8211600" cy="5317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160" y="999720"/>
                <a:ext cx="8241480" cy="534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698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2604" y="222504"/>
            <a:ext cx="86623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Signal sequences </a:t>
            </a:r>
            <a:r>
              <a:rPr lang="en-US" sz="3200" dirty="0" smtClean="0"/>
              <a:t>target partially translated proteins to the ER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figure_18_3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46" y="1375282"/>
            <a:ext cx="8752342" cy="548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2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85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3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07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0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32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5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FAE17-38F3-244D-A9B2-94C182E4B82E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870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ASPOLLED" val="2CAEE500A300451CB17BC7506E1AC79D"/>
  <p:tag name="TPVERSION" val="5"/>
  <p:tag name="TPFULLVERSION" val="5.3.1.3337"/>
  <p:tag name="PPTVERSION" val="15"/>
  <p:tag name="TPOS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ff7dee0c-71de-43bc-8a93-a36f5187ff5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eba8533c-a561-4818-9a92-8634a212093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863ecd38-d131-4548-bbf7-0da179710be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a7c8dcb4-ead7-4e26-bff9-86276470c37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4e102c41-0e63-4ded-b10a-97602556907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229e947a-2a23-456c-b1cb-68982fe5509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6be1878-edeb-4cbf-bee9-cb4e54994f1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c1c55fd9-34d8-4a4c-b0bb-1f8214f767c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96e06279-d507-4323-b20e-12031968a4f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c15cfcfe-23bc-4c91-ae5e-9009d15f4cf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14980</TotalTime>
  <Words>694</Words>
  <Application>Microsoft Macintosh PowerPoint</Application>
  <PresentationFormat>On-screen Show (4:3)</PresentationFormat>
  <Paragraphs>125</Paragraphs>
  <Slides>29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Calibri</vt:lpstr>
      <vt:lpstr>Arial</vt:lpstr>
      <vt:lpstr>Office Theme</vt:lpstr>
      <vt:lpstr>BB2950 Day 24: Thursday 12-7-17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 School of Public Health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Scarlet Shell</dc:creator>
  <cp:lastModifiedBy>Shell, Scarlet</cp:lastModifiedBy>
  <cp:revision>231</cp:revision>
  <dcterms:created xsi:type="dcterms:W3CDTF">2016-11-11T20:37:23Z</dcterms:created>
  <dcterms:modified xsi:type="dcterms:W3CDTF">2017-12-07T18:01:18Z</dcterms:modified>
</cp:coreProperties>
</file>